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048"/>
    <a:srgbClr val="244F7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A3C49-1C3A-4360-BCFE-7193870FB0AA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7C721-5E6F-402F-9162-AED34BF61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0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60D3D-3209-4A21-B377-37605E1CF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467567-C919-422D-B92D-4247DC4D3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836587-7230-4FAF-98F0-C8A006B5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001C75-E606-41F4-A9B3-510EF967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63D851-5B7F-4051-ABF3-2CDC19BF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7121B20-87C3-4C93-96D0-73432B22B6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1640D-A96C-449C-BE7E-E8F69EC4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593E23-E361-41C3-AEE2-3DE053280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C9322D-6720-45A5-A44E-57341B31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7209B1-A92D-4B6C-AC81-DE1F8D38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872C1-32DB-4B12-8F61-5A035757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2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4DD51-D898-4C1B-883F-702CCFA1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56A121-BD53-42AF-8910-6818E28BA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D661AA-281C-4B36-B51F-B9E7DFA6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FB69DF-09A0-45CF-8527-A9223B63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605D-5D1E-4AB8-8871-ED699484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8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A636E-ADEE-48CE-BED5-49C56C24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76CAC-F1EB-4CB5-849D-E4E5B3D10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F308D6-BD12-414D-BD46-FED69E00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BED577-1B26-4366-AB11-8F118E5D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B6DC3C-9697-4252-9846-16A9A9CB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1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D6B56-F8B2-4E2D-A009-050E5C2A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0A2C32-5A76-48D7-BD04-6CE91B524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3B99BE-7CF7-4B66-B44C-39871840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3211F5-6253-472C-8053-93AAFB3C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35DADB-AEBB-4399-BC01-A7C1F908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8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F4CEF-A3B5-4706-ACFB-682E4BA3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8C0AE-1B34-45C7-A8A6-B7A451FDD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99CF91-437B-4693-AA9D-DE7622EDD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DE7B42-9336-4C83-94FF-381A66E1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CF9F6A-DA03-4A74-B506-E2E0B861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EF6112-0CF2-4D48-A20D-4F38027B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3665F-00FE-4CDE-BC69-B74DB550E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864169-6419-49AD-8978-132C0D122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68822D-080C-4D28-959B-9E8A72D8F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CD0303-4C05-4EEC-85BC-9B2E7D30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A9EF41-9B83-460E-A7FF-EB7F401DD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4FF512-A5A3-4BFB-B26F-9C544347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C28143-842B-46A6-935F-6797B38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DDEE7C-625A-442A-8775-B8C71910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30D3E-D583-407C-9CF6-7FDE3F1F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E07644-5FD1-4638-B182-946F9D0B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4D6FEA-F2A1-4458-B907-245386A6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0AAE4E-5881-4D45-9F21-18BC18CF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2B75BF-FBCA-46F9-B19F-96457848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94CA5B-E4C4-459F-9C7D-62ABC8B9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578456-C6BF-4562-A178-6EDF4B81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85E6D-84AB-43E5-BD99-BD8815D5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232167-4504-4BD7-A3E2-FC89126E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9B8DD5-802F-4AB9-996C-5BAB72FE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6FE1B6-1AB3-49DB-8703-CB127965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82F5C8-2A75-4900-BCFE-6A4C1C52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DC5B7C-9BBA-4CD8-B54A-9B3115CB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4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77027-92DE-432A-8CC5-79FF7ED2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2A70E3-B821-453D-9649-3DA06128E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9C4AC5-FE81-4A69-8769-4D500989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6215E8-79AC-4A88-B3B9-F1972D46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4AE91D-4539-4B62-9B43-543181D2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955696-E30C-444B-B892-F4AF72FA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B55DC-3F6A-4017-84EB-8B053D78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813622-5E51-4EDE-91F3-596BA12B9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C3D781-0650-4D96-9417-5342A7502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99C8-056B-409B-9601-CD04BC64C875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5C66CC-1C3A-4ABE-B0C5-F793FDA4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4F7927-8C34-40F8-AD4B-F954E14B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1F25-DBA9-452E-B842-1BF43A5B9E6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D5633B-AFC7-48E9-B3A9-6933A313B9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8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20E57-294C-436D-BA2A-2F8C66E2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75140"/>
            <a:ext cx="10202091" cy="2896319"/>
          </a:xfrm>
        </p:spPr>
        <p:txBody>
          <a:bodyPr>
            <a:noAutofit/>
          </a:bodyPr>
          <a:lstStyle/>
          <a:p>
            <a:pPr>
              <a:lnSpc>
                <a:spcPts val="7191"/>
              </a:lnSpc>
            </a:pPr>
            <a:r>
              <a:rPr lang="ru-RU" sz="4800" b="1" i="1" dirty="0">
                <a:solidFill>
                  <a:srgbClr val="FF0000"/>
                </a:solidFill>
                <a:latin typeface="+mn-lt"/>
              </a:rPr>
              <a:t>Юридическая защита исторической правды и памяти о победе в Великой отечественной войне, военно-исторического наследия</a:t>
            </a:r>
            <a:endParaRPr lang="en-US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F87E2-E32D-4207-B11F-7FCF8375A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9141" y="4646566"/>
            <a:ext cx="6583681" cy="17542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Заведующий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кафедрой </a:t>
            </a:r>
          </a:p>
          <a:p>
            <a:pPr>
              <a:spcBef>
                <a:spcPts val="0"/>
              </a:spcBef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гражданского права и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процесса </a:t>
            </a:r>
          </a:p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Гродненского государственного университета </a:t>
            </a:r>
          </a:p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имени Янки Купалы,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профессор, доктор юридических наук</a:t>
            </a:r>
          </a:p>
          <a:p>
            <a:pPr>
              <a:spcBef>
                <a:spcPts val="0"/>
              </a:spcBef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Мартыненко И. Э.</a:t>
            </a:r>
          </a:p>
        </p:txBody>
      </p:sp>
    </p:spTree>
    <p:extLst>
      <p:ext uri="{BB962C8B-B14F-4D97-AF65-F5344CB8AC3E}">
        <p14:creationId xmlns:p14="http://schemas.microsoft.com/office/powerpoint/2010/main" val="732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38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Юридическая защита исторической правды и памяти о победе в Великой отечественной войне, военно-исторического наследия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</cp:lastModifiedBy>
  <cp:revision>64</cp:revision>
  <cp:lastPrinted>2022-03-02T11:28:13Z</cp:lastPrinted>
  <dcterms:created xsi:type="dcterms:W3CDTF">2021-06-25T10:07:15Z</dcterms:created>
  <dcterms:modified xsi:type="dcterms:W3CDTF">2024-11-18T18:40:27Z</dcterms:modified>
</cp:coreProperties>
</file>