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12192000" cy="6858000"/>
  <p:notesSz cx="9866313" cy="67357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A048"/>
    <a:srgbClr val="244F71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276255" cy="33705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587733" y="1"/>
            <a:ext cx="4276254" cy="33705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6A3C49-1C3A-4360-BCFE-7193870FB0AA}" type="datetimeFigureOut">
              <a:rPr lang="ru-RU" smtClean="0"/>
              <a:pPr/>
              <a:t>18.11.2024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6397620"/>
            <a:ext cx="4276255" cy="3370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587733" y="6397620"/>
            <a:ext cx="4276254" cy="3370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17C721-5E6F-402F-9162-AED34BF617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15026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E60D3D-3209-4A21-B377-37605E1CFE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B467567-C919-422D-B92D-4247DC4D3D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D836587-7230-4FAF-98F0-C8A006B51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399C8-056B-409B-9601-CD04BC64C875}" type="datetimeFigureOut">
              <a:rPr lang="ru-RU" smtClean="0"/>
              <a:pPr/>
              <a:t>18.11.2024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1001C75-E606-41F4-A9B3-510EF9676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963D851-5B7F-4051-ABF3-2CDC19BFC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11F25-DBA9-452E-B842-1BF43A5B9E6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87121B20-87C3-4C93-96D0-73432B22B64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6832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41640D-A96C-449C-BE7E-E8F69EC4A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6593E23-E361-41C3-AEE2-3DE0532803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FC9322D-6720-45A5-A44E-57341B31F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399C8-056B-409B-9601-CD04BC64C875}" type="datetimeFigureOut">
              <a:rPr lang="ru-RU" smtClean="0"/>
              <a:pPr/>
              <a:t>18.11.2024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A7209B1-A92D-4B6C-AC81-DE1F8D386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27872C1-32DB-4B12-8F61-5A0357571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11F25-DBA9-452E-B842-1BF43A5B9E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7528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F64DD51-D898-4C1B-883F-702CCFA106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E56A121-BD53-42AF-8910-6818E28BA2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AD661AA-281C-4B36-B51F-B9E7DFA6E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399C8-056B-409B-9601-CD04BC64C875}" type="datetimeFigureOut">
              <a:rPr lang="ru-RU" smtClean="0"/>
              <a:pPr/>
              <a:t>18.11.2024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7FB69DF-09A0-45CF-8527-A9223B63B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2C5605D-5D1E-4AB8-8871-ED699484A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11F25-DBA9-452E-B842-1BF43A5B9E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1481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8A636E-ADEE-48CE-BED5-49C56C241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9F76CAC-F1EB-4CB5-849D-E4E5B3D105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1F308D6-BD12-414D-BD46-FED69E003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399C8-056B-409B-9601-CD04BC64C875}" type="datetimeFigureOut">
              <a:rPr lang="ru-RU" smtClean="0"/>
              <a:pPr/>
              <a:t>18.11.2024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EBED577-1B26-4366-AB11-8F118E5DF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EB6DC3C-9697-4252-9846-16A9A9CB5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11F25-DBA9-452E-B842-1BF43A5B9E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9213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ED6B56-F8B2-4E2D-A009-050E5C2A8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B0A2C32-5A76-48D7-BD04-6CE91B524A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F3B99BE-7CF7-4B66-B44C-39871840E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399C8-056B-409B-9601-CD04BC64C875}" type="datetimeFigureOut">
              <a:rPr lang="ru-RU" smtClean="0"/>
              <a:pPr/>
              <a:t>18.11.2024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F3211F5-6253-472C-8053-93AAFB3CA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135DADB-AEBB-4399-BC01-A7C1F908A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11F25-DBA9-452E-B842-1BF43A5B9E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5686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0F4CEF-A3B5-4706-ACFB-682E4BA30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1A8C0AE-1B34-45C7-A8A6-B7A451FDD4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B99CF91-437B-4693-AA9D-DE7622EDDD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ADE7B42-9336-4C83-94FF-381A66E1E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399C8-056B-409B-9601-CD04BC64C875}" type="datetimeFigureOut">
              <a:rPr lang="ru-RU" smtClean="0"/>
              <a:pPr/>
              <a:t>18.11.2024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6CF9F6A-DA03-4A74-B506-E2E0B8619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7EF6112-0CF2-4D48-A20D-4F38027BB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11F25-DBA9-452E-B842-1BF43A5B9E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993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53665F-00FE-4CDE-BC69-B74DB550E3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E864169-6419-49AD-8978-132C0D122C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068822D-080C-4D28-959B-9E8A72D8F8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4CD0303-4C05-4EEC-85BC-9B2E7D30C1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AA9EF41-9B83-460E-A7FF-EB7F401DDB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D4FF512-A5A3-4BFB-B26F-9C5443474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399C8-056B-409B-9601-CD04BC64C875}" type="datetimeFigureOut">
              <a:rPr lang="ru-RU" smtClean="0"/>
              <a:pPr/>
              <a:t>18.11.2024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2C28143-842B-46A6-935F-6797B38DA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CBDDEE7C-625A-442A-8775-B8C719104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11F25-DBA9-452E-B842-1BF43A5B9E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8542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F30D3E-D583-407C-9CF6-7FDE3F1FC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3E07644-5FD1-4638-B182-946F9D0B6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399C8-056B-409B-9601-CD04BC64C875}" type="datetimeFigureOut">
              <a:rPr lang="ru-RU" smtClean="0"/>
              <a:pPr/>
              <a:t>18.11.2024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14D6FEA-F2A1-4458-B907-245386A64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A0AAE4E-5881-4D45-9F21-18BC18CFA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11F25-DBA9-452E-B842-1BF43A5B9E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3847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72B75BF-FBCA-46F9-B19F-964578481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399C8-056B-409B-9601-CD04BC64C875}" type="datetimeFigureOut">
              <a:rPr lang="ru-RU" smtClean="0"/>
              <a:pPr/>
              <a:t>18.11.2024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D94CA5B-E4C4-459F-9C7D-62ABC8B91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C578456-C6BF-4562-A178-6EDF4B818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11F25-DBA9-452E-B842-1BF43A5B9E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711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085E6D-84AB-43E5-BD99-BD8815D553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D232167-4504-4BD7-A3E2-FC89126EB1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C9B8DD5-802F-4AB9-996C-5BAB72FE1B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D6FE1B6-1AB3-49DB-8703-CB1279659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399C8-056B-409B-9601-CD04BC64C875}" type="datetimeFigureOut">
              <a:rPr lang="ru-RU" smtClean="0"/>
              <a:pPr/>
              <a:t>18.11.2024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782F5C8-2A75-4900-BCFE-6A4C1C529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FDC5B7C-9BBA-4CD8-B54A-9B3115CB2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11F25-DBA9-452E-B842-1BF43A5B9E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2340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F77027-92DE-432A-8CC5-79FF7ED2B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72A70E3-B821-453D-9649-3DA06128EF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B9C4AC5-FE81-4A69-8769-4D50098913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E6215E8-79AC-4A88-B3B9-F1972D46B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399C8-056B-409B-9601-CD04BC64C875}" type="datetimeFigureOut">
              <a:rPr lang="ru-RU" smtClean="0"/>
              <a:pPr/>
              <a:t>18.11.2024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B4AE91D-4539-4B62-9B43-543181D2B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6955696-E30C-444B-B892-F4AF72FA4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11F25-DBA9-452E-B842-1BF43A5B9E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053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CAB55DC-3F6A-4017-84EB-8B053D781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A813622-5E51-4EDE-91F3-596BA12B9E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2C3D781-0650-4D96-9417-5342A75027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399C8-056B-409B-9601-CD04BC64C875}" type="datetimeFigureOut">
              <a:rPr lang="ru-RU" smtClean="0"/>
              <a:pPr/>
              <a:t>18.11.2024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45C66CC-1C3A-4ABE-B0C5-F793FDA403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84F7927-8C34-40F8-AD4B-F954E14BE9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111F25-DBA9-452E-B842-1BF43A5B9E6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91D5633B-AFC7-48E9-B3A9-6933A313B9ED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7588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A20E57-294C-436D-BA2A-2F8C66E2C1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1375140"/>
            <a:ext cx="10202091" cy="2896319"/>
          </a:xfrm>
        </p:spPr>
        <p:txBody>
          <a:bodyPr>
            <a:noAutofit/>
          </a:bodyPr>
          <a:lstStyle/>
          <a:p>
            <a:pPr>
              <a:lnSpc>
                <a:spcPts val="7191"/>
              </a:lnSpc>
            </a:pPr>
            <a:r>
              <a:rPr lang="ru-RU" sz="4800" b="1" i="1" dirty="0">
                <a:solidFill>
                  <a:srgbClr val="FF0000"/>
                </a:solidFill>
                <a:latin typeface="+mn-lt"/>
              </a:rPr>
              <a:t>Юридическая защита исторической правды и памяти о победе в Великой отечественной войне, военно-исторического наследия</a:t>
            </a:r>
            <a:endParaRPr lang="en-US" sz="48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B9F87E2-E32D-4207-B11F-7FCF8375A0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39141" y="4646566"/>
            <a:ext cx="6583681" cy="175423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>Заведующий </a:t>
            </a:r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>кафедрой </a:t>
            </a:r>
          </a:p>
          <a:p>
            <a:pPr>
              <a:spcBef>
                <a:spcPts val="0"/>
              </a:spcBef>
            </a:pPr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>гражданского права и </a:t>
            </a: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>процесса </a:t>
            </a:r>
          </a:p>
          <a:p>
            <a:pPr>
              <a:spcBef>
                <a:spcPts val="0"/>
              </a:spcBef>
            </a:pP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>Гродненского государственного университета </a:t>
            </a:r>
          </a:p>
          <a:p>
            <a:pPr>
              <a:spcBef>
                <a:spcPts val="0"/>
              </a:spcBef>
            </a:pP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>имени Янки Купалы,</a:t>
            </a:r>
            <a:endParaRPr lang="ru-RU" sz="2000" b="1" i="1" dirty="0">
              <a:solidFill>
                <a:schemeClr val="accent1">
                  <a:lumMod val="75000"/>
                </a:schemeClr>
              </a:solidFill>
              <a:cs typeface="Arial" pitchFamily="34" charset="0"/>
            </a:endParaRPr>
          </a:p>
          <a:p>
            <a:pPr>
              <a:spcBef>
                <a:spcPts val="0"/>
              </a:spcBef>
            </a:pPr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>профессор, доктор юридических наук</a:t>
            </a:r>
          </a:p>
          <a:p>
            <a:pPr>
              <a:spcBef>
                <a:spcPts val="0"/>
              </a:spcBef>
            </a:pPr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>Мартыненко И. Э.</a:t>
            </a:r>
          </a:p>
        </p:txBody>
      </p:sp>
    </p:spTree>
    <p:extLst>
      <p:ext uri="{BB962C8B-B14F-4D97-AF65-F5344CB8AC3E}">
        <p14:creationId xmlns:p14="http://schemas.microsoft.com/office/powerpoint/2010/main" val="73218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995</TotalTime>
  <Words>38</Words>
  <Application>Microsoft Office PowerPoint</Application>
  <PresentationFormat>Широкоэкранный</PresentationFormat>
  <Paragraphs>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Юридическая защита исторической правды и памяти о победе в Великой отечественной войне, военно-исторического наследия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user</dc:creator>
  <cp:lastModifiedBy>Пользователь</cp:lastModifiedBy>
  <cp:revision>64</cp:revision>
  <cp:lastPrinted>2022-03-02T11:28:13Z</cp:lastPrinted>
  <dcterms:created xsi:type="dcterms:W3CDTF">2021-06-25T10:07:15Z</dcterms:created>
  <dcterms:modified xsi:type="dcterms:W3CDTF">2024-11-18T18:40:27Z</dcterms:modified>
</cp:coreProperties>
</file>