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0A23-A61E-46E9-9325-F0D62D8338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D2A2-AAD3-4AEB-B535-7EA322E5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8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0A23-A61E-46E9-9325-F0D62D83382F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1D2A2-AAD3-4AEB-B535-7EA322E5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89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1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6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2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5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8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6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3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2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СКЕРСЬ МАРИЯ АНТОНОВНА</dc:creator>
  <cp:lastModifiedBy>СКЕРСЬ МАРИЯ АНТОНОВНА</cp:lastModifiedBy>
  <cp:revision>1</cp:revision>
  <dcterms:created xsi:type="dcterms:W3CDTF">2025-09-17T06:28:09Z</dcterms:created>
  <dcterms:modified xsi:type="dcterms:W3CDTF">2025-09-17T06:28:09Z</dcterms:modified>
</cp:coreProperties>
</file>