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59" r:id="rId12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33" autoAdjust="0"/>
  </p:normalViewPr>
  <p:slideViewPr>
    <p:cSldViewPr>
      <p:cViewPr>
        <p:scale>
          <a:sx n="70" d="100"/>
          <a:sy n="70" d="100"/>
        </p:scale>
        <p:origin x="-221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="" xmlns:a16="http://schemas.microsoft.com/office/drawing/2014/main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21" y="5445224"/>
            <a:ext cx="6308487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10: Сокращение неравенства внутри стран и между ними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9" y="3187539"/>
            <a:ext cx="2974314" cy="2787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092280" y="4284385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</a:t>
            </a:r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052736" y="14924"/>
            <a:ext cx="11196736" cy="6813376"/>
            <a:chOff x="-2052736" y="0"/>
            <a:chExt cx="11196736" cy="68133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-2052736" y="6561376"/>
              <a:ext cx="9143999" cy="252000"/>
              <a:chOff x="-2052736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064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2052736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97"/>
            <a:ext cx="1036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27584" y="-27384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Студия юного журналиста «Медиа-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STARt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» приглашает школьников на очные мастер-классы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68760"/>
            <a:ext cx="383649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48472" y="112474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На кафедре журналистики </a:t>
            </a:r>
            <a:r>
              <a:rPr lang="ru-RU" dirty="0" smtClean="0"/>
              <a:t>в </a:t>
            </a:r>
            <a:r>
              <a:rPr lang="ru-RU" dirty="0"/>
              <a:t>формате офлайн </a:t>
            </a:r>
            <a:r>
              <a:rPr lang="ru-RU" dirty="0" smtClean="0"/>
              <a:t>проходят </a:t>
            </a:r>
            <a:r>
              <a:rPr lang="ru-RU" dirty="0"/>
              <a:t>занятия в студии юного журналиста «Медиа-</a:t>
            </a:r>
            <a:r>
              <a:rPr lang="ru-RU" dirty="0" err="1"/>
              <a:t>SТАRt</a:t>
            </a:r>
            <a:r>
              <a:rPr lang="ru-RU" dirty="0"/>
              <a:t>». В студию приглашаются учащиеся 9-11 классов школ, лицеев, гимназий, колледжей, проявляющие интерес к журналистике.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Слушатели имеют возможность познакомиться с основами журналистики и получить опыт практической деятельности в профессиональной среде. Спикерами студии становятся журналисты-практики, которые делятся секретами своего мастерства.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5875" y="4707141"/>
            <a:ext cx="3814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https://www.grsu.by/component/k2/item/47897-studiya-yunogo-zhurnalista-media-start-priglashaet-shkolnikov-na-ochnye-master-klassy.html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2972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052736" y="1"/>
            <a:ext cx="11196736" cy="6813375"/>
            <a:chOff x="-2052736" y="1"/>
            <a:chExt cx="11196736" cy="681337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1"/>
              <a:ext cx="9144000" cy="9686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-2052736" y="6561376"/>
              <a:ext cx="9143999" cy="252000"/>
              <a:chOff x="-2052736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064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2052736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97"/>
            <a:ext cx="1036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63960" y="67837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Иностранные студенты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изучают белорусскую культуру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1" y="1196752"/>
            <a:ext cx="3393610" cy="226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4" y="4005064"/>
            <a:ext cx="3423627" cy="228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92759" y="1225783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Студенты </a:t>
            </a:r>
            <a:r>
              <a:rPr lang="ru-RU" dirty="0"/>
              <a:t>из КНР специальности «Образовательный менеджмент» вместе с заместителем декана педагогического факультета по научной работе </a:t>
            </a:r>
            <a:r>
              <a:rPr lang="ru-RU" dirty="0" smtClean="0"/>
              <a:t>посетили </a:t>
            </a:r>
            <a:r>
              <a:rPr lang="ru-RU" dirty="0"/>
              <a:t>Гродненский государственный историко-археологический музей.</a:t>
            </a:r>
          </a:p>
          <a:p>
            <a:pPr algn="just"/>
            <a:r>
              <a:rPr lang="ru-RU" dirty="0" smtClean="0"/>
              <a:t>Целью </a:t>
            </a:r>
            <a:r>
              <a:rPr lang="ru-RU" dirty="0"/>
              <a:t>экскурсии было знакомство с историей и культурой Республики Беларусь, расширение кругозора иностранных магистрантов, воспитание эстетического отношения к объектам культуры и искусства.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48472" y="549864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https://www.grsu.by/component/k2/item/46586-inostrannye-studenty-kupalovskogo-universiteta-izuchayut-belorusskuyu-kulturu.html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16473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052736" y="0"/>
            <a:ext cx="11196736" cy="6813376"/>
            <a:chOff x="-2052736" y="0"/>
            <a:chExt cx="11196736" cy="68133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-2052736" y="6561376"/>
              <a:ext cx="9143999" cy="252000"/>
              <a:chOff x="-2052736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064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2052736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97"/>
            <a:ext cx="1036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36636" y="103951"/>
            <a:ext cx="7927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Купаловском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университете проходят курсы русского языка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5" y="804358"/>
            <a:ext cx="4114428" cy="274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19854" y="843559"/>
            <a:ext cx="42006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факультете </a:t>
            </a:r>
            <a:r>
              <a:rPr lang="ru-RU" dirty="0" err="1"/>
              <a:t>довузовской</a:t>
            </a:r>
            <a:r>
              <a:rPr lang="ru-RU" dirty="0"/>
              <a:t> подготовки организованы подготовительные курсы для иностранных граждан.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Каждый год интерес иностранных граждан к обучению в </a:t>
            </a:r>
            <a:r>
              <a:rPr lang="ru-RU" dirty="0" err="1"/>
              <a:t>Купаловском</a:t>
            </a:r>
            <a:r>
              <a:rPr lang="ru-RU" dirty="0"/>
              <a:t> университете растет. Для того чтобы будущие специалисты могли с легкостью </a:t>
            </a:r>
            <a:r>
              <a:rPr lang="ru-RU" dirty="0" err="1"/>
              <a:t>коммуницировать</a:t>
            </a:r>
            <a:r>
              <a:rPr lang="ru-RU" dirty="0"/>
              <a:t> и обучаться по выбранной специальности, факультет </a:t>
            </a:r>
            <a:r>
              <a:rPr lang="ru-RU" dirty="0" err="1"/>
              <a:t>довузовской</a:t>
            </a:r>
            <a:r>
              <a:rPr lang="ru-RU" dirty="0"/>
              <a:t> подготовки организовал курсы русского языка.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5" y="3717032"/>
            <a:ext cx="4125558" cy="275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89875" y="4437112"/>
            <a:ext cx="40585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https://www.grsu.by/component/k2/item/46884-v-kupalovskom-universitete-prokhodyat-kursy-russkogo-yazyka.html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297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052736" y="0"/>
            <a:ext cx="11196736" cy="6813376"/>
            <a:chOff x="-2052736" y="0"/>
            <a:chExt cx="11196736" cy="68133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-2052736" y="6561376"/>
              <a:ext cx="9143999" cy="252000"/>
              <a:chOff x="-2052736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064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2052736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97"/>
            <a:ext cx="1036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36637" y="103951"/>
            <a:ext cx="694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Купаловские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чтения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0369" y="3356992"/>
            <a:ext cx="8323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Республиканские </a:t>
            </a:r>
            <a:r>
              <a:rPr lang="ru-RU" dirty="0" err="1"/>
              <a:t>Купаловские</a:t>
            </a:r>
            <a:r>
              <a:rPr lang="ru-RU" dirty="0"/>
              <a:t> чтения </a:t>
            </a:r>
            <a:r>
              <a:rPr lang="ru-RU" dirty="0" smtClean="0"/>
              <a:t>проходят ежегодно и </a:t>
            </a:r>
            <a:r>
              <a:rPr lang="ru-RU" dirty="0" err="1" smtClean="0"/>
              <a:t>соберают</a:t>
            </a:r>
            <a:r>
              <a:rPr lang="ru-RU" dirty="0" smtClean="0"/>
              <a:t> </a:t>
            </a:r>
            <a:r>
              <a:rPr lang="ru-RU" dirty="0"/>
              <a:t>участников не только из Беларуси, но и зарубежья. Конференция стала знаковым событием в календаре ГрГУ имени Янки Купалы.</a:t>
            </a:r>
          </a:p>
          <a:p>
            <a:pPr algn="just"/>
            <a:r>
              <a:rPr lang="ru-RU" dirty="0" smtClean="0"/>
              <a:t>Участники </a:t>
            </a:r>
            <a:r>
              <a:rPr lang="ru-RU" dirty="0"/>
              <a:t>конференции </a:t>
            </a:r>
            <a:r>
              <a:rPr lang="ru-RU" dirty="0" smtClean="0"/>
              <a:t>обсуждают </a:t>
            </a:r>
            <a:r>
              <a:rPr lang="ru-RU" dirty="0"/>
              <a:t>творчество Янки Купалы в контексте мировой литературы. Также ученые </a:t>
            </a:r>
            <a:r>
              <a:rPr lang="ru-RU" dirty="0" smtClean="0"/>
              <a:t>говорят </a:t>
            </a:r>
            <a:r>
              <a:rPr lang="ru-RU" dirty="0"/>
              <a:t>о личности великого поэта в белорусском литературоведении, </a:t>
            </a:r>
            <a:r>
              <a:rPr lang="ru-RU" dirty="0" smtClean="0"/>
              <a:t>обсуждают </a:t>
            </a:r>
            <a:r>
              <a:rPr lang="ru-RU" dirty="0"/>
              <a:t>проблемы </a:t>
            </a:r>
            <a:r>
              <a:rPr lang="ru-RU" dirty="0" err="1"/>
              <a:t>купалаведения</a:t>
            </a:r>
            <a:r>
              <a:rPr lang="ru-RU" dirty="0"/>
              <a:t> в высшей и средней школе. </a:t>
            </a:r>
            <a:r>
              <a:rPr lang="ru-RU" dirty="0" smtClean="0"/>
              <a:t>Важная тема - </a:t>
            </a:r>
            <a:r>
              <a:rPr lang="ru-RU" dirty="0"/>
              <a:t>позиционирование имени Янки Купалы в современном информационном пространстве.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64" y="992627"/>
            <a:ext cx="4237484" cy="222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254" y="5698383"/>
            <a:ext cx="8028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https://www.grsu.by/component/k2/item/48088-v-grgu-imeni-yanki-kupaly-sostoyatsya-kupalovskie-chteniya.html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297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052736" y="0"/>
            <a:ext cx="11196736" cy="6813376"/>
            <a:chOff x="-2052736" y="0"/>
            <a:chExt cx="11196736" cy="68133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-2052736" y="6561376"/>
              <a:ext cx="9143999" cy="252000"/>
              <a:chOff x="-2052736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064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2052736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97"/>
            <a:ext cx="1036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36637" y="103951"/>
            <a:ext cx="694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Коложские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чтения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3" y="980728"/>
            <a:ext cx="2907321" cy="193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005906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ХІІ </a:t>
            </a:r>
            <a:r>
              <a:rPr lang="ru-RU" dirty="0" err="1"/>
              <a:t>Коложские</a:t>
            </a:r>
            <a:r>
              <a:rPr lang="ru-RU" dirty="0"/>
              <a:t> открытые областные научно-образовательные чтения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652237"/>
            <a:ext cx="5040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Они являются региональным этапом Международных Рождественских образовательных чтений. Также чтения включены в Программу сотрудничества Министерства образования Республики Беларусь и Белорусской Православной Церкви на 2020 – 2025 гг.</a:t>
            </a:r>
          </a:p>
          <a:p>
            <a:pPr algn="just"/>
            <a:r>
              <a:rPr lang="ru-RU" dirty="0" smtClean="0"/>
              <a:t>К </a:t>
            </a:r>
            <a:r>
              <a:rPr lang="ru-RU" dirty="0"/>
              <a:t>участию в </a:t>
            </a:r>
            <a:r>
              <a:rPr lang="ru-RU" dirty="0" err="1"/>
              <a:t>Коложских</a:t>
            </a:r>
            <a:r>
              <a:rPr lang="ru-RU" dirty="0"/>
              <a:t> чтениях приглашаются священнослужители, педагоги, учащиеся IX – XI классов учреждений общего среднего образования, учащиеся учреждений среднего специального образования, преподаватели и студенты учреждений высшего образования, научные работники.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8318" y="3429000"/>
            <a:ext cx="3045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https://www.grsu.by/component/k2/item/48105-v-kupalovskom-universitete-traditsionno-sostoyatsya-kolozhskie-chteniya.html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297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052736" y="-13648"/>
            <a:ext cx="11196736" cy="6813376"/>
            <a:chOff x="-2052736" y="0"/>
            <a:chExt cx="11196736" cy="68133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-2052736" y="6561376"/>
              <a:ext cx="9143999" cy="252000"/>
              <a:chOff x="-2052736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064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2052736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97"/>
            <a:ext cx="1036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27584" y="103951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приняли участие в благоустройстве памятных мест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3" y="2736528"/>
            <a:ext cx="2550875" cy="17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1" y="836712"/>
            <a:ext cx="2569467" cy="171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980728"/>
            <a:ext cx="578315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Благоустройство прошло в рамках Недели молодежи и также было приурочено к началу Великой Отечественной войны. </a:t>
            </a:r>
            <a:r>
              <a:rPr lang="ru-RU" dirty="0" err="1"/>
              <a:t>Купаловцы</a:t>
            </a:r>
            <a:r>
              <a:rPr lang="ru-RU" dirty="0"/>
              <a:t> с трепетом относятся к исторической памяти и всегда присоединяются к памятным акциям.</a:t>
            </a:r>
          </a:p>
          <a:p>
            <a:pPr algn="just"/>
            <a:r>
              <a:rPr lang="ru-RU" dirty="0" smtClean="0"/>
              <a:t>Студенты </a:t>
            </a:r>
            <a:r>
              <a:rPr lang="ru-RU" dirty="0"/>
              <a:t>и сотрудники университета отправились на Форт 2 и к памятнику Скорбящей матери. Там они навели порядок территории, а также возложили цветы в память о жертвах страшной трагедии, которая унесла миллионы жизней.</a:t>
            </a:r>
          </a:p>
          <a:p>
            <a:pPr algn="just"/>
            <a:r>
              <a:rPr lang="ru-RU" dirty="0" smtClean="0"/>
              <a:t>Также </a:t>
            </a:r>
            <a:r>
              <a:rPr lang="ru-RU" dirty="0" err="1"/>
              <a:t>купаловцы</a:t>
            </a:r>
            <a:r>
              <a:rPr lang="ru-RU" dirty="0"/>
              <a:t> присоединились к Звездному походу на пограничные заставы, который был приурочен ко Дню всенародной памяти жертв Великой Отечественной войны. Они посетили пограничную заставу «</a:t>
            </a:r>
            <a:r>
              <a:rPr lang="ru-RU" dirty="0" err="1"/>
              <a:t>Брузги</a:t>
            </a:r>
            <a:r>
              <a:rPr lang="ru-RU" dirty="0"/>
              <a:t>», где возложили цветы памятнику А.Н. Сивачеву. После возложения для студентов была организована экскурсия по пограничной заставе.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1" y="4596341"/>
            <a:ext cx="2569468" cy="171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00806" y="5858108"/>
            <a:ext cx="5791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https://www.grsu.by/component/k2/item/46539-kupalovtsy-prinyali-uchastie-v-blagoustrojstve-pamyatnykh-mest.html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2972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052736" y="0"/>
            <a:ext cx="11196736" cy="6813376"/>
            <a:chOff x="-2052736" y="0"/>
            <a:chExt cx="11196736" cy="68133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12687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-2052736" y="6561376"/>
              <a:ext cx="9143999" cy="252000"/>
              <a:chOff x="-2052736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064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2052736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97"/>
            <a:ext cx="1036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36637" y="103951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Декан ФФК принял участие в обсуждении вопросов сближения законодательства Беларуси и России в сфере физической культуры и спорта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540193" cy="236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0440" y="1586253"/>
            <a:ext cx="4860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Декан факультета физической культуры Виталий Храмов принял участие в семьдесят четвертом заседании постоянно действующего семинара при Парламентском Собрании Союза Беларуси и России по вопросам строительства Союзного государства. Особое внимание было уделено вопросам сближения законодательства двух стран в сфере физической культуры и спорта, что особенно актуально в виду отстранения российских и белорусских атлетов от международных соревнований.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3338" y="5426060"/>
            <a:ext cx="8477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https://www.grsu.by/component/k2/item/48414-dekan-ffk-prinyal-uchastie-v-obsuzhdenii-voprosov-sblizheniya-zakonodatelstva-belarusi-i-rossii-v-sfere-fizicheskoj-kultury-i-sporta.html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2972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620688" y="-567"/>
            <a:ext cx="10774627" cy="8241333"/>
            <a:chOff x="-2052736" y="-1427957"/>
            <a:chExt cx="10774627" cy="824133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-422109" y="-1427957"/>
              <a:ext cx="9144000" cy="11201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372468" y="-992467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-2052736" y="6561376"/>
              <a:ext cx="9143999" cy="252000"/>
              <a:chOff x="-2052736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064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2052736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074" y="-1395476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44"/>
            <a:ext cx="1036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36637" y="44624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студенческом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конструкторском бюро физико-технического факультета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прошли занятия для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школьников 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7" y="1504392"/>
            <a:ext cx="2454864" cy="163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7" y="3212976"/>
            <a:ext cx="248427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7" y="4941168"/>
            <a:ext cx="248427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4300" y="1486533"/>
            <a:ext cx="52461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Учащиеся инженерного класса Лицея №1 имени академика Ю.М. Островского г. Гродно и Средней школы №8 посетили студенческое конструкторское бюро физико-технического факультета.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Руководитель студенческого конструкторского бюро </a:t>
            </a:r>
            <a:r>
              <a:rPr lang="ru-RU" dirty="0" smtClean="0"/>
              <a:t>провел </a:t>
            </a:r>
            <a:r>
              <a:rPr lang="ru-RU" dirty="0"/>
              <a:t>с учащимися практическое занятие «Юный электроник», на котором ребята ознакомились с основами электроники и работой контрольно-измерительных приборов.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458112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https://www.grsu.by/component/k2/item/48234-v-mire-nauki-v-studencheskom-konstruktorskom-byuro-fiziko-tekhnicheskogo-fakulteta-kupalovskogo-universiteta-proshli-zanyatiya-dlya-shkolnikov.html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297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052736" y="0"/>
            <a:ext cx="11196736" cy="6813376"/>
            <a:chOff x="-2052736" y="0"/>
            <a:chExt cx="11196736" cy="68133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10527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-2052736" y="6561376"/>
              <a:ext cx="9143999" cy="252000"/>
              <a:chOff x="-2052736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064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2052736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073"/>
            <a:ext cx="1036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83368" y="128826"/>
            <a:ext cx="7449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Купаловском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университете провели практические занятия по робототехнике для учащихся инженерного класса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4817"/>
            <a:ext cx="2689397" cy="201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1068"/>
            <a:ext cx="2689397" cy="179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1073343"/>
            <a:ext cx="5760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Кафедра электротехники </a:t>
            </a:r>
            <a:r>
              <a:rPr lang="ru-RU" dirty="0"/>
              <a:t>и электроники физико-технического факультета ГрГУ имени Янки Купалы встретила учащихся инженерного класса средней школы №39 имени И.Д. Лебедева города Гродно.</a:t>
            </a:r>
          </a:p>
          <a:p>
            <a:pPr algn="just"/>
            <a:r>
              <a:rPr lang="ru-RU" dirty="0" smtClean="0"/>
              <a:t>Ребятам </a:t>
            </a:r>
            <a:r>
              <a:rPr lang="ru-RU" dirty="0"/>
              <a:t>продемонстрировали работу промышленного </a:t>
            </a:r>
            <a:r>
              <a:rPr lang="ru-RU" dirty="0" err="1"/>
              <a:t>коллаборативного</a:t>
            </a:r>
            <a:r>
              <a:rPr lang="ru-RU" dirty="0"/>
              <a:t> робота-манипулятора и предложили выполнить простые задачи по управлению роботом.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рамках занятий были представлены основные принципы работы роботов и их применение в современном мире. Учащиеся получили возможность на практике познакомиться с программированием роботов и управлением ими. Они также ознакомились с основными типами роботов и изучили принципы работы сенсоров и механизмов.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5210616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https://www.grsu.by/component/k2/item/48080-v-kupalovskom-universitete-proveli-prakticheskie-zanyatiya-po-robototekhnike-dlya-uchashchikhsya-inzhenernogo-klassa.html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2972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6623</TotalTime>
  <Words>798</Words>
  <Application>Microsoft Office PowerPoint</Application>
  <PresentationFormat>Экран (4:3)</PresentationFormat>
  <Paragraphs>66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310</cp:revision>
  <cp:lastPrinted>2022-08-31T19:27:54Z</cp:lastPrinted>
  <dcterms:created xsi:type="dcterms:W3CDTF">2022-08-29T06:47:08Z</dcterms:created>
  <dcterms:modified xsi:type="dcterms:W3CDTF">2024-11-11T09:32:56Z</dcterms:modified>
</cp:coreProperties>
</file>