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91" r:id="rId3"/>
    <p:sldId id="392" r:id="rId4"/>
    <p:sldId id="393" r:id="rId5"/>
    <p:sldId id="396" r:id="rId6"/>
    <p:sldId id="394" r:id="rId7"/>
    <p:sldId id="395" r:id="rId8"/>
    <p:sldId id="397" r:id="rId9"/>
    <p:sldId id="398" r:id="rId10"/>
    <p:sldId id="399" r:id="rId11"/>
    <p:sldId id="359" r:id="rId12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8" autoAdjust="0"/>
  </p:normalViewPr>
  <p:slideViewPr>
    <p:cSldViewPr>
      <p:cViewPr>
        <p:scale>
          <a:sx n="70" d="100"/>
          <a:sy n="70" d="100"/>
        </p:scale>
        <p:origin x="-182" y="-23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:a16="http://schemas.microsoft.com/office/drawing/2014/main" xmlns="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93" y="5013176"/>
            <a:ext cx="6554647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Impact" pitchFamily="34" charset="0"/>
              </a:rPr>
              <a:t>Цель 11: Обеспечение открытости, безопасности, жизнестойкости и экологической устойчивости городов и населённых пунктов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938F1D3-AE06-426F-A875-9F931DCBCFF6}"/>
              </a:ext>
            </a:extLst>
          </p:cNvPr>
          <p:cNvSpPr txBox="1"/>
          <p:nvPr/>
        </p:nvSpPr>
        <p:spPr>
          <a:xfrm>
            <a:off x="323528" y="3103800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39" y="3187539"/>
            <a:ext cx="2974314" cy="27871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119665" y="4284385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202</a:t>
            </a:r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6479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активно содействуют развитию экотуризма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2429007" cy="16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21088"/>
            <a:ext cx="2376264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21088"/>
            <a:ext cx="237626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7" y="1052736"/>
            <a:ext cx="8496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Для специалистов природоохранной и </a:t>
            </a:r>
            <a:r>
              <a:rPr lang="ru-RU" dirty="0" err="1"/>
              <a:t>экотуристической</a:t>
            </a:r>
            <a:r>
              <a:rPr lang="ru-RU" dirty="0"/>
              <a:t> сфер прошел ознакомительный визит в Республиканский ландшафтный заказник «</a:t>
            </a:r>
            <a:r>
              <a:rPr lang="ru-RU" dirty="0" err="1"/>
              <a:t>Озеры</a:t>
            </a:r>
            <a:r>
              <a:rPr lang="ru-RU" dirty="0"/>
              <a:t>».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мероприятии приняли участие представители факультета биологии и экологии ГрГУ имени Янки </a:t>
            </a:r>
            <a:r>
              <a:rPr lang="ru-RU" dirty="0" smtClean="0"/>
              <a:t>Купалы.</a:t>
            </a:r>
            <a:endParaRPr lang="ru-RU" dirty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ходе мероприятия был представлен опыт заказника в сфере развития экологического туризма и взаимодействия с партнерами по </a:t>
            </a:r>
            <a:r>
              <a:rPr lang="ru-RU" dirty="0" err="1"/>
              <a:t>экотуристическому</a:t>
            </a:r>
            <a:r>
              <a:rPr lang="ru-RU" dirty="0"/>
              <a:t> кластеру, в который на данный момент, кроме ГПУ «</a:t>
            </a:r>
            <a:r>
              <a:rPr lang="ru-RU" dirty="0" err="1"/>
              <a:t>Озеры</a:t>
            </a:r>
            <a:r>
              <a:rPr lang="ru-RU" dirty="0"/>
              <a:t>», входят организации, заинтересованные в развитии природного туризма: санаторий «Озерный», Озерский центр культуры, </a:t>
            </a:r>
            <a:r>
              <a:rPr lang="ru-RU" dirty="0" err="1"/>
              <a:t>агроусадьбы</a:t>
            </a:r>
            <a:r>
              <a:rPr lang="ru-RU" dirty="0"/>
              <a:t>, бизнес-компании, предлагающие услуги и продукты для туристов, а также Гродненский государственный университет имени Янки Купалы и Гродненский зоопарк.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7488" y="6001543"/>
            <a:ext cx="83249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https://www.grsu.by/component/k2/item/47491-kupalovtsy-aktivno-sodejstvuyut-razvitiyu-ekoturizma.html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76068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50706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err="1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Купаловец</a:t>
            </a:r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принял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участие </a:t>
            </a:r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работе послов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целей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устойчивого развития</a:t>
            </a:r>
            <a:endParaRPr lang="ru-RU" sz="2000" dirty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21308" y="1203687"/>
            <a:ext cx="46906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Встреча молодежных </a:t>
            </a:r>
            <a:r>
              <a:rPr lang="ru-RU" dirty="0"/>
              <a:t>послов с Национальным координатором целей устойчивого развития в Беларуси и заместителем Министра образования Александром </a:t>
            </a:r>
            <a:r>
              <a:rPr lang="ru-RU" dirty="0" err="1"/>
              <a:t>Кадлубаем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1" y="1203687"/>
            <a:ext cx="3034976" cy="227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21308" y="2690336"/>
            <a:ext cx="46906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Участие в мероприятии принял Вадим Гунько, секретарь ПО/РК ОО «БРСМ» </a:t>
            </a:r>
            <a:r>
              <a:rPr lang="ru-RU" dirty="0" err="1"/>
              <a:t>Купаловского</a:t>
            </a:r>
            <a:r>
              <a:rPr lang="ru-RU" dirty="0"/>
              <a:t> университета, молодежный посол целей устойчивого развития, депутат Молодежного парламента.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6140" y="4489956"/>
            <a:ext cx="8125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https://www.grsu.by/component/k2/item/47260-predstavitel-kupalovskogo-universiteta-prinyal-uchastie-v-rabote-poslov-tselej-ustojchivogo-razvitiya.html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54453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73677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Купаловском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университете состоится большая конференция,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где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обсудят актуальные проблемы экологии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349005" cy="189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996952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</a:t>
            </a:r>
            <a:r>
              <a:rPr lang="ru-RU" dirty="0"/>
              <a:t>работе конференции примут участие более 100 исследователей − преподаватели, аспиранты, магистранты и студенты высших учебных заведений; научные сотрудники и представители предприятий и организаций Беларуси, России, Таджикистана, Узбекистана, Казахстана, Зимбабве.</a:t>
            </a:r>
          </a:p>
          <a:p>
            <a:pPr algn="just"/>
            <a:r>
              <a:rPr lang="ru-RU" dirty="0" smtClean="0"/>
              <a:t>Традиционно </a:t>
            </a:r>
            <a:r>
              <a:rPr lang="ru-RU" dirty="0"/>
              <a:t>результаты исследований представят ученые из Научно-практического центра НАН Беларуси по биоресурсам, Института экспериментальной ботаники имени В. Ф. </a:t>
            </a:r>
            <a:r>
              <a:rPr lang="ru-RU" dirty="0" err="1"/>
              <a:t>Купревича</a:t>
            </a:r>
            <a:r>
              <a:rPr lang="ru-RU" dirty="0"/>
              <a:t> НАН Беларуси, Института природопользования НАН Беларуси, Полесского государственного радиационно-экологического заповедника, Гродненского государственного университета имени Янки Купалы, Белорусского государственного университета, Балтийского федерального университета имени </a:t>
            </a:r>
            <a:r>
              <a:rPr lang="ru-RU" dirty="0" err="1"/>
              <a:t>Иммануила</a:t>
            </a:r>
            <a:r>
              <a:rPr lang="ru-RU" dirty="0"/>
              <a:t> Канта, Кубанского государственного технологического университета, Таджикского национального университета, Псковского университета и др.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81530" y="980728"/>
            <a:ext cx="49389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XVIII международная научно-практическая конференция «Актуальные проблемы экологии-2023</a:t>
            </a:r>
            <a:r>
              <a:rPr lang="ru-RU" dirty="0" smtClean="0"/>
              <a:t>». Организаторы</a:t>
            </a:r>
            <a:r>
              <a:rPr lang="ru-RU" dirty="0"/>
              <a:t>: Министерство образования Республики Беларусь, факультет биологии и экологии ГрГУ имени Янки Купалы, Гродненский областной комитет природных ресурсов и охраны окружающей среды.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4344" y="6306417"/>
            <a:ext cx="8530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https://www.grsu.by/component/k2/item/47575-v-kupalovskom-universitete-sostoitsya-bolshaya-konferentsiya-gde-obsudyat-aktualnye-problemy-ekologii.html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6364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5971" y="44623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2717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Студенческие отряды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9"/>
            <a:ext cx="1944215" cy="109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44514" y="908720"/>
            <a:ext cx="6519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Набор в </a:t>
            </a:r>
            <a:r>
              <a:rPr lang="ru-RU" dirty="0"/>
              <a:t>Школу командиров и комиссаров студенческих отрядов </a:t>
            </a:r>
            <a:r>
              <a:rPr lang="ru-RU" dirty="0" err="1"/>
              <a:t>Купаловского</a:t>
            </a:r>
            <a:r>
              <a:rPr lang="ru-RU" dirty="0"/>
              <a:t> университета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44514" y="1556792"/>
            <a:ext cx="644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https://www.grsu.by/component/k2/item/47732-startoval-nabor-v-shkolu-komandirov-i-komissarov-studencheskikh-otryadov-kupalovskogo-universiteta.html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44514" y="5157192"/>
            <a:ext cx="6375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Больше, чем просто работа: </a:t>
            </a:r>
            <a:r>
              <a:rPr lang="ru-RU" dirty="0" err="1"/>
              <a:t>купаловцы</a:t>
            </a:r>
            <a:r>
              <a:rPr lang="ru-RU" dirty="0"/>
              <a:t> продолжают трудиться в студенческих отрядах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123980"/>
            <a:ext cx="1944216" cy="153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44514" y="5877272"/>
            <a:ext cx="644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https://www.grsu.by/component/k2/item/47767-bolshe-chem-prosto-rabota-kupalovtsy-prodolzhayut-truditsya-v-studencheskikh-otryadakh.html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44514" y="3646765"/>
            <a:ext cx="6375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Третий трудовой семестр </a:t>
            </a:r>
            <a:r>
              <a:rPr lang="ru-RU" dirty="0"/>
              <a:t>в </a:t>
            </a:r>
            <a:r>
              <a:rPr lang="ru-RU" dirty="0" smtClean="0"/>
              <a:t>Гродно, итоги: </a:t>
            </a:r>
            <a:r>
              <a:rPr lang="ru-RU" dirty="0"/>
              <a:t>студенческие отряды ГрГУ имени Янки Купалы среди лучших!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1" y="3573016"/>
            <a:ext cx="1912351" cy="143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44514" y="4274512"/>
            <a:ext cx="63759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https://www.grsu.by/component/k2/item/47838-itogi-tretego-trudovogo-semestra-podveli-v-grodno-studencheskie-otryady-grgu-imeni-yanki-kupaly-sredi-luchshikh.html</a:t>
            </a:r>
            <a:endParaRPr lang="ru-RU" sz="1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3" y="2226605"/>
            <a:ext cx="1912350" cy="127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44514" y="2060848"/>
            <a:ext cx="6447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Верность идеям, традициям, братству: в ГрГУ имени Янки Купалы прошла акция «Эй, первокурсник, приходи в </a:t>
            </a:r>
            <a:r>
              <a:rPr lang="ru-RU" dirty="0" err="1"/>
              <a:t>студотряд</a:t>
            </a:r>
            <a:r>
              <a:rPr lang="ru-RU" dirty="0"/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44514" y="2978368"/>
            <a:ext cx="64479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https://www.grsu.by/component/k2/item/47962-vernost-ideyam-traditsiyam-bratstvu-v-grgu-imeni-yanki-kupaly-proshla-aktsiya-ej-pervokursnik-prikhodi-v-studotryad.html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58867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85808" y="292586"/>
            <a:ext cx="2717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Студенческие отряды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630243" cy="175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1275181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 err="1"/>
              <a:t>Купаловском</a:t>
            </a:r>
            <a:r>
              <a:rPr lang="ru-RU" dirty="0"/>
              <a:t> университете состоялся открытый диалог, посвященный </a:t>
            </a:r>
            <a:r>
              <a:rPr lang="ru-RU" dirty="0" err="1"/>
              <a:t>студотрядовскому</a:t>
            </a:r>
            <a:r>
              <a:rPr lang="ru-RU" dirty="0"/>
              <a:t> движению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1916832"/>
            <a:ext cx="5832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Открытый диалог «Мой </a:t>
            </a:r>
            <a:r>
              <a:rPr lang="ru-RU" dirty="0" err="1"/>
              <a:t>студотряд</a:t>
            </a:r>
            <a:r>
              <a:rPr lang="ru-RU" dirty="0"/>
              <a:t> – время с пользой. Перспективы развития молодежного движения» собрал в стенах </a:t>
            </a:r>
            <a:r>
              <a:rPr lang="ru-RU" dirty="0" err="1"/>
              <a:t>Купаловского</a:t>
            </a:r>
            <a:r>
              <a:rPr lang="ru-RU" dirty="0"/>
              <a:t> вуза предстателей трех университетов. К диалогу пригласили бойцов ГрГУ имени Янки Купалы, </a:t>
            </a:r>
            <a:r>
              <a:rPr lang="ru-RU" dirty="0" err="1"/>
              <a:t>ГрГМУ</a:t>
            </a:r>
            <a:r>
              <a:rPr lang="ru-RU" dirty="0"/>
              <a:t> и ГГАУ, а также ветеранов движения, которые поделились своим опытом. Важной темой открытого диалога стало взаимодействие Гродненской областной организации союза молодежи и профсоюзов в трудовом воспитании молодежи и сохранение преемственности поколений.</a:t>
            </a:r>
          </a:p>
          <a:p>
            <a:pPr algn="just"/>
            <a:r>
              <a:rPr lang="ru-RU" dirty="0" err="1" smtClean="0"/>
              <a:t>Студотрядовское</a:t>
            </a:r>
            <a:r>
              <a:rPr lang="ru-RU" dirty="0" smtClean="0"/>
              <a:t> </a:t>
            </a:r>
            <a:r>
              <a:rPr lang="ru-RU" dirty="0"/>
              <a:t>движение – одно из ведущих направлений деятельности Белорусского республиканского союза молодежи. В 2023 году Гродненский областной штаб студенческих отрядов трудоустроил 7499 человек в составе 537 студенческих отрядов.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284984"/>
            <a:ext cx="26302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https://www.grsu.by/component/k2/item/48421-v-kupalovskom-universitete-sostoyalsya-otkrytyj-dialog-posvyashchennyj-studotryadovskomu-dvizheniyu.html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7606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66175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Международная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осенняя школа «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FinTechSchool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: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устойчивое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развитие региона в условиях 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цифровизации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»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574963" cy="23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501008"/>
            <a:ext cx="3574963" cy="238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1027763"/>
            <a:ext cx="48965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Участники </a:t>
            </a:r>
            <a:r>
              <a:rPr lang="ru-RU" dirty="0"/>
              <a:t>школы </a:t>
            </a:r>
            <a:r>
              <a:rPr lang="ru-RU" dirty="0" smtClean="0"/>
              <a:t>- </a:t>
            </a:r>
            <a:r>
              <a:rPr lang="ru-RU" dirty="0"/>
              <a:t>студенты Международного института экономики и лингвистики Иркутского государственного университета, профессорско-преподавательский состав и учащиеся лицея №1 г. Иркутска, а также студенты ГрГУ имени Янки Купалы. Такая школа в 2023 году проходит уже во второй раз на факультете экономики и управления.</a:t>
            </a:r>
          </a:p>
          <a:p>
            <a:pPr algn="just"/>
            <a:r>
              <a:rPr lang="ru-RU" dirty="0" smtClean="0"/>
              <a:t>«</a:t>
            </a:r>
            <a:r>
              <a:rPr lang="ru-RU" dirty="0" err="1"/>
              <a:t>FinTechSchool</a:t>
            </a:r>
            <a:r>
              <a:rPr lang="ru-RU" dirty="0"/>
              <a:t>» не только предоставляет уникальные образовательные возможности, но также способствует укреплению международных связей и обмену опытом в области финансовых технологий. Участники школы имеют возможность расширить свои знания, навыки и профессиональные контакты, что позволит им успешно применять инновационные подходы в устойчивом развитии </a:t>
            </a:r>
            <a:r>
              <a:rPr lang="ru-RU" dirty="0" smtClean="0"/>
              <a:t>региона.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4" y="6002124"/>
            <a:ext cx="8640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https://www.grsu.by/component/k2/item/48217-nachala-rabotu-mezhdunarodnaya-osennyaya-shkola-fintechschool-ustojchivoe-razvitie-regiona-v-usloviyakh-tsifrovizatsii.html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7606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5966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Экология – дело важное: в ГрГУ имени Янки </a:t>
            </a:r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Купалы</a:t>
            </a: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прошла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олимпиада «ЭКОЛОГИЯ ЕВРОРЕГИОНА НЕМАН»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62" y="1196752"/>
            <a:ext cx="2569270" cy="153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2278027"/>
            <a:ext cx="56886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Первый </a:t>
            </a:r>
            <a:r>
              <a:rPr lang="ru-RU" dirty="0"/>
              <a:t>этап – теоретический тур, который включал 40 закрытых тестовых заданий с одним правильным вариантом ответа, 10 открытых тестовых заданий и 10 заданий на утверждение требующих ответить «верно» или «неверно», а также 5 заданий требующих ответа на заданный вопрос.</a:t>
            </a:r>
          </a:p>
          <a:p>
            <a:pPr algn="just"/>
            <a:r>
              <a:rPr lang="ru-RU" dirty="0" smtClean="0"/>
              <a:t>Второй </a:t>
            </a:r>
            <a:r>
              <a:rPr lang="ru-RU" dirty="0"/>
              <a:t>этап – практический тур «Экологическая дружественность потребительских товаров», который предполагал выполнение практической работы, решение поставленной задачи и обоснование полученных результатов.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ходе соревнования все желающие получили уникальную возможность встретиться и обменяться экологическими знаниями, полученными при обучении в университете и личным опытом.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1052736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 факультете биологии и экологии состоялась межфакультетская олимпиада. Соревнование прошло в два этапа</a:t>
            </a:r>
            <a:r>
              <a:rPr lang="ru-RU" dirty="0" smtClean="0"/>
              <a:t>.</a:t>
            </a:r>
            <a:r>
              <a:rPr lang="ru-RU" dirty="0"/>
              <a:t> На олимпиаде были представлены команды 6 </a:t>
            </a:r>
            <a:r>
              <a:rPr lang="ru-RU" dirty="0" smtClean="0"/>
              <a:t>факультетов.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6462" y="2996952"/>
            <a:ext cx="25692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https://www.grsu.by/component/k2/item/48370-ekologiya-delo-vazhnoe-v-grgu-imeni-yanki-kupaly-proshla-olimpiada-ekologiya-evroregiona-neman.html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7606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53238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Волонтерский отряд ГрГУ имени Янки Купалы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активно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включается в озеленение Беларуси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25005" cy="211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356991"/>
            <a:ext cx="2825005" cy="18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904712"/>
            <a:ext cx="56886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рамках республиканской акции «Мирный созидательный труд во благо чистой и зеленой страны!», инициированной Министерством природных ресурсов и охраны окружающей среды, </a:t>
            </a:r>
            <a:r>
              <a:rPr lang="ru-RU" dirty="0" smtClean="0"/>
              <a:t>состоялось </a:t>
            </a:r>
            <a:r>
              <a:rPr lang="ru-RU" dirty="0"/>
              <a:t>мероприятие по посадке древесно-кустарниковой растительности во всех регионах нашей страны.</a:t>
            </a:r>
          </a:p>
          <a:p>
            <a:pPr algn="just"/>
            <a:r>
              <a:rPr lang="ru-RU" dirty="0" smtClean="0"/>
              <a:t>Волонтеры </a:t>
            </a:r>
            <a:r>
              <a:rPr lang="ru-RU" dirty="0"/>
              <a:t>факультета биологии и экологии </a:t>
            </a:r>
            <a:r>
              <a:rPr lang="ru-RU" dirty="0" err="1"/>
              <a:t>Купаловского</a:t>
            </a:r>
            <a:r>
              <a:rPr lang="ru-RU" dirty="0"/>
              <a:t> университета с радостью присоединились к акции, чтобы внести свой вклад в создание зелёной и чистой среды. Ребята высадили кленовую аллею вдоль улицы Боброва.</a:t>
            </a:r>
          </a:p>
          <a:p>
            <a:pPr algn="just"/>
            <a:r>
              <a:rPr lang="ru-RU" dirty="0" smtClean="0"/>
              <a:t>Мероприятия </a:t>
            </a:r>
            <a:r>
              <a:rPr lang="ru-RU" dirty="0"/>
              <a:t>по посадке древесно-кустарниковой растительности имеют большое значение для нашей страны. Они помогают не только улучшить экологическую ситуацию, но и создать уютную атмосферу, способствующую здоровью и благополучию населения.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662989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https://www.grsu.by/component/k2/item/47916-volonterskij-otryad-grgu-imeni-yanki-kupaly-aktivno-vklyuchaetsya-v-ozelenenie-belarusi.html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76068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53238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В ГрГУ имени Янки Купалы состоялся 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хакатон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посвященный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экологическому туризму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89" y="1052736"/>
            <a:ext cx="2470920" cy="185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6" y="3121442"/>
            <a:ext cx="2441823" cy="162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980728"/>
            <a:ext cx="5400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 факультете биологии и экологии ГрГУ имени Янки Купалы состоялся студенческий </a:t>
            </a:r>
            <a:r>
              <a:rPr lang="ru-RU" dirty="0" err="1"/>
              <a:t>хакатон</a:t>
            </a:r>
            <a:r>
              <a:rPr lang="ru-RU" dirty="0"/>
              <a:t>, на котором студенты </a:t>
            </a:r>
            <a:r>
              <a:rPr lang="ru-RU" dirty="0" smtClean="0"/>
              <a:t>университета </a:t>
            </a:r>
            <a:r>
              <a:rPr lang="ru-RU" dirty="0"/>
              <a:t>предложили свои идеи по развитию экологического туризма в заказнике «</a:t>
            </a:r>
            <a:r>
              <a:rPr lang="ru-RU" dirty="0" err="1"/>
              <a:t>Озеры</a:t>
            </a:r>
            <a:r>
              <a:rPr lang="ru-RU" dirty="0"/>
              <a:t>» и визит-центра заказника.</a:t>
            </a:r>
          </a:p>
          <a:p>
            <a:pPr algn="just"/>
            <a:r>
              <a:rPr lang="ru-RU" dirty="0" err="1" smtClean="0"/>
              <a:t>Хакатон</a:t>
            </a:r>
            <a:r>
              <a:rPr lang="ru-RU" dirty="0" smtClean="0"/>
              <a:t> </a:t>
            </a:r>
            <a:r>
              <a:rPr lang="ru-RU" dirty="0"/>
              <a:t>проводился в рамках проекта «Развитие экологического туризма для содействия зеленому переходу к инклюзивному и устойчивому росту», который реализуется Программой развития ООН в сотрудничестве с Министерством природных ресурсов и охраны окружающей среды Республики Беларусь при финансовой поддержке Российской Федерации.</a:t>
            </a:r>
          </a:p>
          <a:p>
            <a:pPr algn="just"/>
            <a:r>
              <a:rPr lang="ru-RU" dirty="0" smtClean="0"/>
              <a:t>Задачи </a:t>
            </a:r>
            <a:r>
              <a:rPr lang="ru-RU" dirty="0"/>
              <a:t>– разработка тематической концепции визит-центра, повышение его привлекательности и полезности для посетителей в плане тематической наполненности и визуализации, использование креативных и нестандартных подходов для формирования общей идеи визит-центра.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3659" y="4941168"/>
            <a:ext cx="24825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https://www.grsu.by/component/k2/item/47854-v-grgu-imeni-yanki-kupaly-sostoyalsya-khakaton-posvyashchennyj-ekologicheskomu-turizmu.html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760684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7103</TotalTime>
  <Words>1091</Words>
  <Application>Microsoft Office PowerPoint</Application>
  <PresentationFormat>Экран (4:3)</PresentationFormat>
  <Paragraphs>79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ЧАПЛИНСКАЯ СВЕТЛАНА ЛЕОНИДОВНА</cp:lastModifiedBy>
  <cp:revision>319</cp:revision>
  <cp:lastPrinted>2022-08-31T19:27:54Z</cp:lastPrinted>
  <dcterms:created xsi:type="dcterms:W3CDTF">2022-08-29T06:47:08Z</dcterms:created>
  <dcterms:modified xsi:type="dcterms:W3CDTF">2024-11-11T10:20:57Z</dcterms:modified>
</cp:coreProperties>
</file>