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60" r:id="rId3"/>
    <p:sldId id="361" r:id="rId4"/>
    <p:sldId id="362" r:id="rId5"/>
    <p:sldId id="363" r:id="rId6"/>
    <p:sldId id="364" r:id="rId7"/>
    <p:sldId id="369" r:id="rId8"/>
    <p:sldId id="365" r:id="rId9"/>
    <p:sldId id="366" r:id="rId10"/>
    <p:sldId id="367" r:id="rId11"/>
    <p:sldId id="368" r:id="rId12"/>
    <p:sldId id="359" r:id="rId13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470" autoAdjust="0"/>
  </p:normalViewPr>
  <p:slideViewPr>
    <p:cSldViewPr>
      <p:cViewPr>
        <p:scale>
          <a:sx n="70" d="100"/>
          <a:sy n="70" d="100"/>
        </p:scale>
        <p:origin x="-182" y="-3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:a16="http://schemas.microsoft.com/office/drawing/2014/main" xmlns="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21" y="5513049"/>
            <a:ext cx="6884551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1800" dirty="0">
                <a:solidFill>
                  <a:schemeClr val="bg1"/>
                </a:solidFill>
                <a:latin typeface="Impact" pitchFamily="34" charset="0"/>
              </a:rPr>
              <a:t>Цель 17: Укрепление средств осуществления и активизация работы в рамках Глобального партнерства в интересах устойчивого развития</a:t>
            </a: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38F1D3-AE06-426F-A875-9F931DCBCFF6}"/>
              </a:ext>
            </a:extLst>
          </p:cNvPr>
          <p:cNvSpPr txBox="1"/>
          <p:nvPr/>
        </p:nvSpPr>
        <p:spPr>
          <a:xfrm>
            <a:off x="-396552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39" y="3187539"/>
            <a:ext cx="2974314" cy="27871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64288" y="4284385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2022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-27384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Купаловский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волонтерский центр принял участие в X Форуме регионов России и Беларуси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6644"/>
            <a:ext cx="3467004" cy="231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8" y="3356992"/>
            <a:ext cx="3541576" cy="236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368" y="5858108"/>
            <a:ext cx="8594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https://www.grsu.by/component/k2/item/46561-kupalovskij-volonterskij-tsentr-prinyal-uchastie-v-x-forume-regionov-rossii-i-belarusi.html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60440" y="92722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В</a:t>
            </a:r>
            <a:r>
              <a:rPr lang="en-US" dirty="0" smtClean="0"/>
              <a:t> </a:t>
            </a:r>
            <a:r>
              <a:rPr lang="ru-RU" dirty="0" smtClean="0"/>
              <a:t>рамках </a:t>
            </a:r>
            <a:r>
              <a:rPr lang="ru-RU" dirty="0"/>
              <a:t>X Форума регионов России и Беларуси состоялась секция «Волонтерское движение как фактор укрепления российско-белорусского сотрудничества. Новые возможности для социальных инициатив» при поддержке Министерства образования Республики Беларусь.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60440" y="473791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Представители волонтерского центра ГрГУ имени Янки Купалы приняли участие в конференции в формате онлайн.</a:t>
            </a:r>
          </a:p>
        </p:txBody>
      </p:sp>
    </p:spTree>
    <p:extLst>
      <p:ext uri="{BB962C8B-B14F-4D97-AF65-F5344CB8AC3E}">
        <p14:creationId xmlns:p14="http://schemas.microsoft.com/office/powerpoint/2010/main" val="281065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141962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8021" y="214716"/>
            <a:ext cx="694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Студентка ГрГУ имени Янки Купалы приняла участие в Форуме молодежи регионов России и Беларуси в Республике Башкортостан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04" y="1628800"/>
            <a:ext cx="4036763" cy="252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07736" y="163087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Республиканский волонтерский центр принял участие в Форуме молодежи регионов России и Беларуси в Республике Башкортостан. </a:t>
            </a:r>
            <a:r>
              <a:rPr lang="ru-RU" dirty="0" err="1"/>
              <a:t>Купаловский</a:t>
            </a:r>
            <a:r>
              <a:rPr lang="ru-RU" dirty="0"/>
              <a:t> университет представила студентка 3 курса юридического </a:t>
            </a:r>
            <a:r>
              <a:rPr lang="ru-RU" dirty="0" smtClean="0"/>
              <a:t>факультета.</a:t>
            </a:r>
            <a:endParaRPr lang="ru-RU" dirty="0"/>
          </a:p>
          <a:p>
            <a:r>
              <a:rPr lang="ru-RU" dirty="0" smtClean="0"/>
              <a:t> В </a:t>
            </a:r>
            <a:r>
              <a:rPr lang="ru-RU" dirty="0"/>
              <a:t>форуме приняли участие более 500 человек. На площадке Конгресс-холла организовали работу нескольких тематических секций – «Сельская молодежь», «Я – патриот», «Творческая молодёжь», «#</a:t>
            </a:r>
            <a:r>
              <a:rPr lang="ru-RU" dirty="0" err="1"/>
              <a:t>Трудкрут</a:t>
            </a:r>
            <a:r>
              <a:rPr lang="ru-RU" dirty="0"/>
              <a:t>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2875" y="4437112"/>
            <a:ext cx="403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https://www.grsu.by/component/k2/item/46567-studentka-grgu-imeni-yanki-kupaly-prinyala-uchastie-v-forume-molodezhi-regionov-rossii-i-belarusi-v-respublike-bashkortostan.html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1065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48570"/>
            <a:ext cx="7881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ГрГУ имени Янки Купалы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подписаны договоры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о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сотрудничестве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08720"/>
            <a:ext cx="3024337" cy="20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35897" y="692696"/>
            <a:ext cx="52212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ГрГУ имени Янки Купалы подписан </a:t>
            </a:r>
            <a:r>
              <a:rPr lang="ru-RU" b="1" dirty="0"/>
              <a:t>договор о сотрудничестве со Свислочским районным исполнительным </a:t>
            </a:r>
            <a:r>
              <a:rPr lang="ru-RU" b="1" dirty="0" smtClean="0"/>
              <a:t>комитетом. </a:t>
            </a:r>
            <a:r>
              <a:rPr lang="ru-RU" dirty="0" smtClean="0"/>
              <a:t>История </a:t>
            </a:r>
            <a:r>
              <a:rPr lang="ru-RU" dirty="0"/>
              <a:t>партнерских отношений между </a:t>
            </a:r>
            <a:r>
              <a:rPr lang="ru-RU" dirty="0" err="1"/>
              <a:t>Купаловским</a:t>
            </a:r>
            <a:r>
              <a:rPr lang="ru-RU" dirty="0"/>
              <a:t> университетом и Свислочским районным исполнительным комитетом началась уже достаточно давно. Сегодняшнее торжественное подписание подтвердило и укрепило сотрудничество, определило новые перспективы взаимодействия.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501008"/>
            <a:ext cx="8568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https://www.grsu.by/component/k2/item/47001-v-grgu-imeni-yanki-kupaly-podpisan-dogovor-o-sotrudnichestve-so-svislochskim-rajonnym-ispolnitelnym-komitetom.html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933056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ГрГУ имени Янки Купалы подписал договоры о сотрудничестве с университетами Таджикистана в рамках II Форума ректоров вузов Республики Таджикистан и Республики Беларусь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7558"/>
            <a:ext cx="2542928" cy="169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29879" y="4843606"/>
            <a:ext cx="5527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https://www.grsu.by/component/k2/item/47673-grgu-imeni-yanki-kupaly-podpisal-dogovory-o-sotrudnichestve-s-universitetami-tadzhikistana-v-ramkakh-ii-foruma-rektorov-vuzov-respubliki-tadzhikistan-i-respubliki-belarus.html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12153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8" y="-15190"/>
            <a:ext cx="795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приняли участие в праздновании Дня Независимости Бразилии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653176" cy="198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836712"/>
            <a:ext cx="59046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Мероприятие, посвященное празднованию 201-й годовщины Независимости Бразилии, состоялось 7 сентября в Минске. По приглашению Чрезвычайного и Полномочного Посла Федеративной Республики Бразилия в Республике Беларусь Бернарда </a:t>
            </a:r>
            <a:r>
              <a:rPr lang="ru-RU" dirty="0" err="1"/>
              <a:t>Жорга</a:t>
            </a:r>
            <a:r>
              <a:rPr lang="ru-RU" dirty="0"/>
              <a:t> Леопольда де Гарсия </a:t>
            </a:r>
            <a:r>
              <a:rPr lang="ru-RU" dirty="0" err="1"/>
              <a:t>Клингла</a:t>
            </a:r>
            <a:r>
              <a:rPr lang="ru-RU" dirty="0"/>
              <a:t> в торжестве приняли участие сотрудники и студенты </a:t>
            </a:r>
            <a:r>
              <a:rPr lang="ru-RU" dirty="0" err="1"/>
              <a:t>Купаловского</a:t>
            </a:r>
            <a:r>
              <a:rPr lang="ru-RU" dirty="0"/>
              <a:t> университета.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92494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https://www.grsu.by/component/k2/item/47370-kupalovtsy-prinyali-uchastie-v-prazdnovanii-dnya-nezavisimosti-brazilii.html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356992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err="1"/>
              <a:t>Купаловском</a:t>
            </a:r>
            <a:r>
              <a:rPr lang="ru-RU" dirty="0"/>
              <a:t> университете состоялась III Международная конференция «Восточная Европа: контексты социально-экономического развития»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938" y="4005064"/>
            <a:ext cx="3106316" cy="20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7070" y="4005064"/>
            <a:ext cx="51410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Участие в научном событии приняли в очном и дистанционном форматах 45 докладчиков и содокладчиков из КНР, Российской Федерации и Беларуси. Конференция была посвящена 10-летию факультета истории, коммуникации и туризма и стала уже традиционным брендом кафедры политологии и социологии.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9726" y="6074132"/>
            <a:ext cx="8337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https://www.grsu.by/component/k2/item/47840-v-kupalovskom-universitete-sostoyalas-iii-mezhdunarodnaya-konferentsiya-vostochnaya-evropa-konteksty-sotsialno-ekonomicheskogo-razvitiya.html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106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48570"/>
            <a:ext cx="6941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ГрГУ имени Янки Купалы подписал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договоры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096344" cy="20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52736"/>
            <a:ext cx="3012441" cy="200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64288" y="1181070"/>
            <a:ext cx="18356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https://www.grsu.by/component/k2/item/47440-grgu-imeni-yanki-kupaly-podpisal-dogovor-s-chuntsinskim-politekhnicheskim-universitetom.html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680502"/>
            <a:ext cx="91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ГрГУ имени Янки Купалы подписал договор с </a:t>
            </a:r>
            <a:r>
              <a:rPr lang="ru-RU" dirty="0" err="1"/>
              <a:t>Чунцинским</a:t>
            </a:r>
            <a:r>
              <a:rPr lang="ru-RU" dirty="0"/>
              <a:t> политехническим университетом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32" y="3284984"/>
            <a:ext cx="9097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ГрГУ имени Янки Купалы подписал договор о сотрудничестве с Университетом педагогических наук Энрике Хосе </a:t>
            </a:r>
            <a:r>
              <a:rPr lang="ru-RU" dirty="0" err="1"/>
              <a:t>Вароны</a:t>
            </a:r>
            <a:r>
              <a:rPr lang="ru-RU" dirty="0"/>
              <a:t> (Республика Куба)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3024336" cy="20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77072"/>
            <a:ext cx="2921524" cy="194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26051" y="3920218"/>
            <a:ext cx="151216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https://www.grsu.by/component/k2/item/47472-grgu-imeni-yanki-kupaly-podpisal-dogovor-o-sotrudnichestve-s-universitetom-pedagogicheskikh-nauk-enrike-khose-varony-respublika-kuba.html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106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8" y="-27384"/>
            <a:ext cx="77371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Купаловец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стал участником XV Делегатского съезда Русского ботанического общества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50" y="929749"/>
            <a:ext cx="3593976" cy="269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4901" y="3789040"/>
            <a:ext cx="36141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https://www.grsu.by/component/k2/item/47577-kupalovets-stal-uchastnikom-xv-delegatskogo-sezda-russkogo-botanicheskogo-obshchestva.html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57599" y="92671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XV Делегатский съезд Русского ботанического общества состоялся в Санкт-Петербурге на базе Ботанического института имени В.Л. Комарова РАН в сентябре. В рамках мероприятия прошла научная сессия-конференция «Отечественная ботаника в меняющемся мире», где выступил доктор биологических наук, заведующий кафедрой ботаники ГрГУ имени Янки </a:t>
            </a:r>
            <a:r>
              <a:rPr lang="ru-RU" dirty="0" smtClean="0"/>
              <a:t>Купалы.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4416"/>
            <a:ext cx="4081636" cy="272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65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8" y="148570"/>
            <a:ext cx="7809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приняли участие в форуме Союзного государства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3559"/>
            <a:ext cx="3171601" cy="206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22" y="3253679"/>
            <a:ext cx="3145532" cy="209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810376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базе </a:t>
            </a:r>
            <a:r>
              <a:rPr lang="ru-RU" dirty="0"/>
              <a:t>Национальной Академии наук Беларуси проходит форум союзного государства «Россия и Беларусь: общая история, общая судьба». Участие в событии приняли ректор Гродненского государственного университета имени Янки </a:t>
            </a:r>
            <a:r>
              <a:rPr lang="ru-RU" dirty="0" smtClean="0"/>
              <a:t>Купалы, </a:t>
            </a:r>
            <a:r>
              <a:rPr lang="ru-RU" dirty="0"/>
              <a:t>декан факультета истории, коммуникации и туризма </a:t>
            </a:r>
            <a:r>
              <a:rPr lang="ru-RU" dirty="0" smtClean="0"/>
              <a:t>и </a:t>
            </a:r>
            <a:r>
              <a:rPr lang="ru-RU" dirty="0"/>
              <a:t>заместитель декана факультета истории, коммуникации и </a:t>
            </a:r>
            <a:r>
              <a:rPr lang="ru-RU" dirty="0" smtClean="0"/>
              <a:t>туризма.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68553" y="3164190"/>
            <a:ext cx="52239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Купаловцы</a:t>
            </a:r>
            <a:r>
              <a:rPr lang="ru-RU" dirty="0" smtClean="0"/>
              <a:t> выступили </a:t>
            </a:r>
            <a:r>
              <a:rPr lang="ru-RU" dirty="0"/>
              <a:t>с </a:t>
            </a:r>
            <a:r>
              <a:rPr lang="ru-RU" dirty="0" smtClean="0"/>
              <a:t>докладами, ректор - на секции «Ключевые направления российско-белорусского сотрудничества в области сохранения исторической памяти и противодействия фальсификации истории». Декан - с докладом «Интерпретация общего историко-культурного наследия Беларуси и России в современной белорусской историографии».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3788" y="5472514"/>
            <a:ext cx="8394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https://www.grsu.by/component/k2/item/47581-kupalovtsy-prinyali-uchastie-v-forume-soyuznogo-gosudarstva.html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106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12687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2021" y="272842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ГрГУ имени Янки Купалы состоялось заседание Совместной коллегии МЧС Беларуси, Казахстана и России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585901" cy="172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6268" y="1305342"/>
            <a:ext cx="55342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базе </a:t>
            </a:r>
            <a:r>
              <a:rPr lang="ru-RU" dirty="0" err="1"/>
              <a:t>Купаловского</a:t>
            </a:r>
            <a:r>
              <a:rPr lang="ru-RU" dirty="0"/>
              <a:t> университета прошло заседание Совместной коллегии МЧС Беларуси, Казахстана и России. Встретила гостей и провела экскурсию по университету ректор Ирина Китурко.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Участие в мероприятии приняли министр по чрезвычайным ситуациям </a:t>
            </a:r>
            <a:r>
              <a:rPr lang="ru-RU" dirty="0" smtClean="0"/>
              <a:t>Беларуси, </a:t>
            </a:r>
            <a:r>
              <a:rPr lang="ru-RU" dirty="0"/>
              <a:t>министр Российской Федерации по делам гражданской обороны, чрезвычайным ситуациям и ликвидации последствий стихийных бедствий </a:t>
            </a:r>
            <a:r>
              <a:rPr lang="ru-RU" dirty="0" smtClean="0"/>
              <a:t>и </a:t>
            </a:r>
            <a:r>
              <a:rPr lang="ru-RU" dirty="0"/>
              <a:t>заместитель министра по чрезвычайным ситуациям </a:t>
            </a:r>
            <a:r>
              <a:rPr lang="ru-RU" dirty="0" smtClean="0"/>
              <a:t>Казахстана.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844498"/>
            <a:ext cx="25859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https://www.grsu.by/component/k2/item/47726-v-grgu-imeni-yanki-kupaly-sostoyalos-zasedanie-sovmestnoj-kollegii-mchs-belarusi-kazakhstana-i-rossii.html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3500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12687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2021" y="126548"/>
            <a:ext cx="694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Ректор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 принимает участие в II Форуме ректоров вузов Республики Таджикистан и Республики Беларусь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0" y="1435445"/>
            <a:ext cx="3970160" cy="263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02800" y="1435444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https://www.grsu.by/component/k2/item/47656-rektor-kupalovskogo-universiteta-prinimaet-uchastie-v-ii-forume-rektorov-vuzov-respubliki-tadzhikistan-i-respubliki-belarus.html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54800" y="3441774"/>
            <a:ext cx="44891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ГрГУ завершаются курсы повышения квалификации для преподавателей из Узбекистана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49317"/>
            <a:ext cx="3466356" cy="23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800" y="450912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https://www.grsu.by/component/k2/item/48202-v-grgu-zavershayutsya-kursy-povysheniya-kvalifikatsii-dlya-prepodavatelej-iz-uzbekistana.html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1065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-27384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У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Купалаўскім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універсітэце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працягваюцца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заняткі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ў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Летняй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школе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беларускай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мовы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і культуры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035172" cy="202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 smtClean="0"/>
              <a:t>Традыцыйна</a:t>
            </a:r>
            <a:r>
              <a:rPr lang="ru-RU" dirty="0" smtClean="0"/>
              <a:t> ў </a:t>
            </a:r>
            <a:r>
              <a:rPr lang="ru-RU" dirty="0" err="1"/>
              <a:t>Купалаўскім</a:t>
            </a:r>
            <a:r>
              <a:rPr lang="ru-RU" dirty="0"/>
              <a:t> </a:t>
            </a:r>
            <a:r>
              <a:rPr lang="ru-RU" dirty="0" err="1"/>
              <a:t>універсітэце</a:t>
            </a:r>
            <a:r>
              <a:rPr lang="ru-RU" dirty="0"/>
              <a:t> </a:t>
            </a:r>
            <a:r>
              <a:rPr lang="ru-RU" dirty="0" err="1"/>
              <a:t>працуе</a:t>
            </a:r>
            <a:r>
              <a:rPr lang="ru-RU" dirty="0"/>
              <a:t> Летняя школа </a:t>
            </a:r>
            <a:r>
              <a:rPr lang="ru-RU" dirty="0" err="1"/>
              <a:t>беларускай</a:t>
            </a:r>
            <a:r>
              <a:rPr lang="ru-RU" dirty="0"/>
              <a:t> </a:t>
            </a:r>
            <a:r>
              <a:rPr lang="ru-RU" dirty="0" err="1"/>
              <a:t>мовы</a:t>
            </a:r>
            <a:r>
              <a:rPr lang="ru-RU" dirty="0"/>
              <a:t> і культуры «</a:t>
            </a:r>
            <a:r>
              <a:rPr lang="ru-RU" dirty="0" err="1"/>
              <a:t>Пад</a:t>
            </a:r>
            <a:r>
              <a:rPr lang="ru-RU" dirty="0"/>
              <a:t> светлым </a:t>
            </a:r>
            <a:r>
              <a:rPr lang="ru-RU" dirty="0" err="1"/>
              <a:t>іменем</a:t>
            </a:r>
            <a:r>
              <a:rPr lang="ru-RU" dirty="0"/>
              <a:t> Купалы» для </a:t>
            </a:r>
            <a:r>
              <a:rPr lang="ru-RU" dirty="0" err="1"/>
              <a:t>замежных</a:t>
            </a:r>
            <a:r>
              <a:rPr lang="ru-RU" dirty="0"/>
              <a:t> </a:t>
            </a:r>
            <a:r>
              <a:rPr lang="ru-RU" dirty="0" err="1"/>
              <a:t>слухачоў</a:t>
            </a:r>
            <a:r>
              <a:rPr lang="ru-RU" dirty="0"/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3035172" cy="202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8760" y="5642084"/>
            <a:ext cx="8091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https://www.grsu.by/component/k2/item/47006-u-kupala-skim-universitetse-pratsyagvayutstsa-zanyatki-letnyaj-shkole-belaruskaj-movy-i-kultury.html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53677" y="2109049"/>
            <a:ext cx="47067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Экскурсіі</a:t>
            </a:r>
            <a:r>
              <a:rPr lang="ru-RU" dirty="0"/>
              <a:t> ў </a:t>
            </a:r>
            <a:r>
              <a:rPr lang="ru-RU" dirty="0" err="1"/>
              <a:t>музеі</a:t>
            </a:r>
            <a:r>
              <a:rPr lang="ru-RU" dirty="0"/>
              <a:t> і </a:t>
            </a:r>
            <a:r>
              <a:rPr lang="ru-RU" dirty="0" err="1"/>
              <a:t>вандроўкі</a:t>
            </a:r>
            <a:r>
              <a:rPr lang="ru-RU" dirty="0"/>
              <a:t> па </a:t>
            </a:r>
            <a:r>
              <a:rPr lang="ru-RU" dirty="0" err="1"/>
              <a:t>гістарычных</a:t>
            </a:r>
            <a:r>
              <a:rPr lang="ru-RU" dirty="0"/>
              <a:t> </a:t>
            </a:r>
            <a:r>
              <a:rPr lang="ru-RU" dirty="0" err="1"/>
              <a:t>мясцінах</a:t>
            </a:r>
            <a:r>
              <a:rPr lang="ru-RU" dirty="0"/>
              <a:t> </a:t>
            </a:r>
            <a:r>
              <a:rPr lang="ru-RU" dirty="0" err="1"/>
              <a:t>Гродна</a:t>
            </a:r>
            <a:r>
              <a:rPr lang="ru-RU" dirty="0"/>
              <a:t> і </a:t>
            </a:r>
            <a:r>
              <a:rPr lang="ru-RU" dirty="0" err="1"/>
              <a:t>Беларусі</a:t>
            </a:r>
            <a:r>
              <a:rPr lang="ru-RU" dirty="0"/>
              <a:t> </a:t>
            </a:r>
            <a:r>
              <a:rPr lang="ru-RU" dirty="0" err="1"/>
              <a:t>сталі</a:t>
            </a:r>
            <a:r>
              <a:rPr lang="ru-RU" dirty="0"/>
              <a:t> </a:t>
            </a:r>
            <a:r>
              <a:rPr lang="ru-RU" dirty="0" err="1"/>
              <a:t>добрай</a:t>
            </a:r>
            <a:r>
              <a:rPr lang="ru-RU" dirty="0"/>
              <a:t> </a:t>
            </a:r>
            <a:r>
              <a:rPr lang="ru-RU" dirty="0" err="1"/>
              <a:t>традыцыяй</a:t>
            </a:r>
            <a:r>
              <a:rPr lang="ru-RU" dirty="0"/>
              <a:t> </a:t>
            </a:r>
            <a:r>
              <a:rPr lang="ru-RU" dirty="0" err="1"/>
              <a:t>Летняй</a:t>
            </a:r>
            <a:r>
              <a:rPr lang="ru-RU" dirty="0"/>
              <a:t> школы </a:t>
            </a:r>
            <a:r>
              <a:rPr lang="ru-RU" dirty="0" err="1"/>
              <a:t>беларускай</a:t>
            </a:r>
            <a:r>
              <a:rPr lang="ru-RU" dirty="0"/>
              <a:t> </a:t>
            </a:r>
            <a:r>
              <a:rPr lang="ru-RU" dirty="0" err="1"/>
              <a:t>мовы</a:t>
            </a:r>
            <a:r>
              <a:rPr lang="ru-RU" dirty="0"/>
              <a:t>. </a:t>
            </a:r>
            <a:r>
              <a:rPr lang="ru-RU" dirty="0" err="1"/>
              <a:t>Замежныя</a:t>
            </a:r>
            <a:r>
              <a:rPr lang="ru-RU" dirty="0"/>
              <a:t> </a:t>
            </a:r>
            <a:r>
              <a:rPr lang="ru-RU" dirty="0" err="1"/>
              <a:t>госці</a:t>
            </a:r>
            <a:r>
              <a:rPr lang="ru-RU" dirty="0"/>
              <a:t> </a:t>
            </a:r>
            <a:r>
              <a:rPr lang="ru-RU" dirty="0" err="1"/>
              <a:t>ўжо</a:t>
            </a:r>
            <a:r>
              <a:rPr lang="ru-RU" dirty="0"/>
              <a:t> </a:t>
            </a:r>
            <a:r>
              <a:rPr lang="ru-RU" dirty="0" err="1"/>
              <a:t>наведалі</a:t>
            </a:r>
            <a:r>
              <a:rPr lang="ru-RU" dirty="0"/>
              <a:t> Гродзенскую </a:t>
            </a:r>
            <a:r>
              <a:rPr lang="ru-RU" dirty="0" err="1"/>
              <a:t>абласную</a:t>
            </a:r>
            <a:r>
              <a:rPr lang="ru-RU" dirty="0"/>
              <a:t> </a:t>
            </a:r>
            <a:r>
              <a:rPr lang="ru-RU" dirty="0" err="1"/>
              <a:t>бібліятэку</a:t>
            </a:r>
            <a:r>
              <a:rPr lang="ru-RU" dirty="0"/>
              <a:t> </a:t>
            </a:r>
            <a:r>
              <a:rPr lang="ru-RU" dirty="0" err="1"/>
              <a:t>імя</a:t>
            </a:r>
            <a:r>
              <a:rPr lang="ru-RU" dirty="0"/>
              <a:t> Я.Ф. </a:t>
            </a:r>
            <a:r>
              <a:rPr lang="ru-RU" dirty="0" err="1"/>
              <a:t>Карскага</a:t>
            </a:r>
            <a:r>
              <a:rPr lang="ru-RU" dirty="0"/>
              <a:t>, </a:t>
            </a:r>
            <a:r>
              <a:rPr lang="ru-RU" dirty="0" err="1"/>
              <a:t>музеі</a:t>
            </a:r>
            <a:r>
              <a:rPr lang="ru-RU" dirty="0"/>
              <a:t> </a:t>
            </a:r>
            <a:r>
              <a:rPr lang="ru-RU" dirty="0" err="1"/>
              <a:t>Максіма</a:t>
            </a:r>
            <a:r>
              <a:rPr lang="ru-RU" dirty="0"/>
              <a:t> </a:t>
            </a:r>
            <a:r>
              <a:rPr lang="ru-RU" dirty="0" err="1"/>
              <a:t>Багдановіча</a:t>
            </a:r>
            <a:r>
              <a:rPr lang="ru-RU" dirty="0"/>
              <a:t> і </a:t>
            </a:r>
            <a:r>
              <a:rPr lang="ru-RU" dirty="0" err="1"/>
              <a:t>Элізы</a:t>
            </a:r>
            <a:r>
              <a:rPr lang="ru-RU" dirty="0"/>
              <a:t> </a:t>
            </a:r>
            <a:r>
              <a:rPr lang="ru-RU" dirty="0" err="1"/>
              <a:t>Ажэшкі</a:t>
            </a:r>
            <a:r>
              <a:rPr lang="ru-RU" dirty="0"/>
              <a:t>. </a:t>
            </a:r>
            <a:r>
              <a:rPr lang="ru-RU" dirty="0" err="1"/>
              <a:t>Таксама</a:t>
            </a:r>
            <a:r>
              <a:rPr lang="ru-RU" dirty="0"/>
              <a:t> дружным гуртам </a:t>
            </a:r>
            <a:r>
              <a:rPr lang="ru-RU" dirty="0" err="1"/>
              <a:t>шпацыравалі</a:t>
            </a:r>
            <a:r>
              <a:rPr lang="ru-RU" dirty="0"/>
              <a:t> па </a:t>
            </a:r>
            <a:r>
              <a:rPr lang="ru-RU" dirty="0" err="1"/>
              <a:t>Каложскім</a:t>
            </a:r>
            <a:r>
              <a:rPr lang="ru-RU" dirty="0"/>
              <a:t> парку, а ў межах </a:t>
            </a:r>
            <a:r>
              <a:rPr lang="ru-RU" dirty="0" err="1"/>
              <a:t>праграмы</a:t>
            </a:r>
            <a:r>
              <a:rPr lang="ru-RU" dirty="0"/>
              <a:t> </a:t>
            </a:r>
            <a:r>
              <a:rPr lang="ru-RU" dirty="0" err="1"/>
              <a:t>выхаднога</a:t>
            </a:r>
            <a:r>
              <a:rPr lang="ru-RU" dirty="0"/>
              <a:t> дня </a:t>
            </a:r>
            <a:r>
              <a:rPr lang="ru-RU" dirty="0" err="1"/>
              <a:t>наведалі</a:t>
            </a:r>
            <a:r>
              <a:rPr lang="ru-RU" dirty="0"/>
              <a:t> </a:t>
            </a:r>
            <a:r>
              <a:rPr lang="ru-RU" dirty="0" err="1"/>
              <a:t>Парэчча</a:t>
            </a:r>
            <a:r>
              <a:rPr lang="ru-RU" dirty="0"/>
              <a:t>. На </a:t>
            </a:r>
            <a:r>
              <a:rPr lang="ru-RU" dirty="0" err="1"/>
              <a:t>гэтым</a:t>
            </a:r>
            <a:r>
              <a:rPr lang="ru-RU" dirty="0"/>
              <a:t> </a:t>
            </a:r>
            <a:r>
              <a:rPr lang="ru-RU" dirty="0" err="1"/>
              <a:t>тыдні</a:t>
            </a:r>
            <a:r>
              <a:rPr lang="ru-RU" dirty="0"/>
              <a:t> </a:t>
            </a:r>
            <a:r>
              <a:rPr lang="ru-RU" dirty="0" err="1"/>
              <a:t>ўдзельнкі</a:t>
            </a:r>
            <a:r>
              <a:rPr lang="ru-RU" dirty="0"/>
              <a:t> школы </a:t>
            </a:r>
            <a:r>
              <a:rPr lang="ru-RU" dirty="0" err="1"/>
              <a:t>пабачаць</a:t>
            </a:r>
            <a:r>
              <a:rPr lang="ru-RU" dirty="0"/>
              <a:t> </a:t>
            </a:r>
            <a:r>
              <a:rPr lang="ru-RU" dirty="0" err="1"/>
              <a:t>новыя</a:t>
            </a:r>
            <a:r>
              <a:rPr lang="ru-RU" dirty="0"/>
              <a:t> </a:t>
            </a:r>
            <a:r>
              <a:rPr lang="ru-RU" dirty="0" err="1"/>
              <a:t>мястэчкі</a:t>
            </a:r>
            <a:r>
              <a:rPr lang="ru-RU" dirty="0"/>
              <a:t> і </a:t>
            </a:r>
            <a:r>
              <a:rPr lang="ru-RU" dirty="0" err="1"/>
              <a:t>гарады</a:t>
            </a:r>
            <a:r>
              <a:rPr lang="ru-RU" dirty="0"/>
              <a:t> </a:t>
            </a:r>
            <a:r>
              <a:rPr lang="ru-RU" dirty="0" err="1"/>
              <a:t>Беларусі</a:t>
            </a:r>
            <a:r>
              <a:rPr lang="ru-RU" dirty="0"/>
              <a:t> − </a:t>
            </a:r>
            <a:r>
              <a:rPr lang="ru-RU" dirty="0" err="1"/>
              <a:t>Навагрудак</a:t>
            </a:r>
            <a:r>
              <a:rPr lang="ru-RU" dirty="0"/>
              <a:t>, </a:t>
            </a:r>
            <a:r>
              <a:rPr lang="ru-RU" dirty="0" err="1"/>
              <a:t>Завоссе</a:t>
            </a:r>
            <a:r>
              <a:rPr lang="ru-RU" dirty="0"/>
              <a:t>, </a:t>
            </a:r>
            <a:r>
              <a:rPr lang="ru-RU" dirty="0" err="1"/>
              <a:t>Астрына</a:t>
            </a:r>
            <a:r>
              <a:rPr lang="ru-RU" dirty="0"/>
              <a:t>, </a:t>
            </a:r>
            <a:r>
              <a:rPr lang="ru-RU" dirty="0" err="1"/>
              <a:t>Васілішкі</a:t>
            </a:r>
            <a:r>
              <a:rPr lang="ru-RU" dirty="0"/>
              <a:t>, </a:t>
            </a:r>
            <a:r>
              <a:rPr lang="ru-RU" dirty="0" err="1"/>
              <a:t>Мажэйкава</a:t>
            </a:r>
            <a:r>
              <a:rPr lang="ru-RU" dirty="0"/>
              <a:t>, </a:t>
            </a:r>
            <a:r>
              <a:rPr lang="ru-RU" dirty="0" err="1"/>
              <a:t>Шчучын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0653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6618</TotalTime>
  <Words>863</Words>
  <Application>Microsoft Office PowerPoint</Application>
  <PresentationFormat>Экран (4:3)</PresentationFormat>
  <Paragraphs>71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ЧАПЛИНСКАЯ СВЕТЛАНА ЛЕОНИДОВНА</cp:lastModifiedBy>
  <cp:revision>337</cp:revision>
  <cp:lastPrinted>2022-08-31T19:27:54Z</cp:lastPrinted>
  <dcterms:created xsi:type="dcterms:W3CDTF">2022-08-29T06:47:08Z</dcterms:created>
  <dcterms:modified xsi:type="dcterms:W3CDTF">2024-11-11T12:45:27Z</dcterms:modified>
</cp:coreProperties>
</file>