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858280" cy="35394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НДОМБА МПУНГА ДИВИН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Студентка Гродненского государственного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аграрного университета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spc="0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экономического факультета1 курса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:Конголезская кухня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флаг кон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071942"/>
            <a:ext cx="2928928" cy="18573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903893"/>
            <a:ext cx="4643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(ДЕМОКРАТИЧЕСКАЯ РЕСПУБЛИКА КОНГО)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7030A0"/>
                </a:solidFill>
              </a:rPr>
              <a:t>Либоке</a:t>
            </a:r>
            <a:r>
              <a:rPr lang="ru-RU" dirty="0" smtClean="0">
                <a:solidFill>
                  <a:srgbClr val="7030A0"/>
                </a:solidFill>
              </a:rPr>
              <a:t> я </a:t>
            </a:r>
            <a:r>
              <a:rPr lang="ru-RU" dirty="0" err="1" smtClean="0">
                <a:solidFill>
                  <a:srgbClr val="7030A0"/>
                </a:solidFill>
              </a:rPr>
              <a:t>малангва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4525963"/>
          </a:xfrm>
        </p:spPr>
        <p:txBody>
          <a:bodyPr/>
          <a:lstStyle/>
          <a:p>
            <a:r>
              <a:rPr lang="ru-RU" dirty="0" err="1" smtClean="0"/>
              <a:t>Либоке</a:t>
            </a:r>
            <a:r>
              <a:rPr lang="ru-RU" dirty="0" smtClean="0"/>
              <a:t> я </a:t>
            </a:r>
            <a:r>
              <a:rPr lang="ru-RU" dirty="0" err="1" smtClean="0"/>
              <a:t>малангва</a:t>
            </a:r>
            <a:r>
              <a:rPr lang="ru-RU" dirty="0" smtClean="0"/>
              <a:t> (</a:t>
            </a:r>
            <a:r>
              <a:rPr lang="ru-RU" dirty="0" err="1" smtClean="0"/>
              <a:t>Liboké</a:t>
            </a:r>
            <a:r>
              <a:rPr lang="ru-RU" dirty="0" smtClean="0"/>
              <a:t> </a:t>
            </a:r>
            <a:r>
              <a:rPr lang="ru-RU" dirty="0" err="1" smtClean="0"/>
              <a:t>ya</a:t>
            </a:r>
            <a:r>
              <a:rPr lang="ru-RU" dirty="0" smtClean="0"/>
              <a:t> </a:t>
            </a:r>
            <a:r>
              <a:rPr lang="ru-RU" dirty="0" err="1" smtClean="0"/>
              <a:t>malangwa</a:t>
            </a:r>
            <a:r>
              <a:rPr lang="ru-RU" dirty="0" smtClean="0"/>
              <a:t>) — </a:t>
            </a:r>
            <a:r>
              <a:rPr lang="ru-RU" dirty="0" err="1" smtClean="0"/>
              <a:t>либоке</a:t>
            </a:r>
            <a:r>
              <a:rPr lang="ru-RU" dirty="0" smtClean="0"/>
              <a:t> из рыбы. В основном, для этого берут сома или </a:t>
            </a:r>
            <a:r>
              <a:rPr lang="ru-RU" dirty="0" err="1" smtClean="0"/>
              <a:t>пангасиуса</a:t>
            </a:r>
            <a:r>
              <a:rPr lang="ru-RU" dirty="0" smtClean="0"/>
              <a:t>, который в большом количестве водится в африканских водах, и готовят его с помидорами и луком. . </a:t>
            </a:r>
          </a:p>
          <a:p>
            <a:endParaRPr lang="ru-RU" dirty="0"/>
          </a:p>
        </p:txBody>
      </p:sp>
      <p:pic>
        <p:nvPicPr>
          <p:cNvPr id="21507" name="Picture 3" descr="2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876"/>
            <a:ext cx="4000528" cy="3286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1472" y="4071943"/>
            <a:ext cx="407196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Ингредиенты —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Либоке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малангва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зеленый лук — 4 шт.,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помидор — 1-2 шт.,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чеснок — 5 зубчиков,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свежий корень имбиря — 5 см,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острый перец — 2 шт.,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лавровый лист — 2 шт.,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мускатный орех — 3 ч. ложки,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куриный бульонный кубик — 1 шт.,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соль — по вкусу,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банановые листья — 6 шт.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пангасиуса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6 шт.,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царь</a:t>
            </a:r>
            <a:r>
              <a:rPr lang="ru-RU" dirty="0" smtClean="0"/>
              <a:t> конголезской кухни –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корнеплод маниок.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таком виде маниоки продаются на рынках Конго.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29" name="Picture 1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407196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928934"/>
            <a:ext cx="45255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2"/>
                </a:solidFill>
              </a:rPr>
              <a:t>Ниже маниок уже 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tx2"/>
                </a:solidFill>
              </a:rPr>
              <a:t>приготовленном виде. </a:t>
            </a:r>
          </a:p>
        </p:txBody>
      </p:sp>
      <p:pic>
        <p:nvPicPr>
          <p:cNvPr id="22531" name="Picture 3" descr="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421484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4829148" cy="28114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Полдник. </a:t>
            </a:r>
            <a:r>
              <a:rPr lang="ru-RU" dirty="0" smtClean="0"/>
              <a:t>Нарезка свежих фруктов, ананасы и манго, плюс орешки арахис. Запиваются эти дары природы водой или соком.</a:t>
            </a:r>
            <a:endParaRPr lang="ru-RU" dirty="0"/>
          </a:p>
        </p:txBody>
      </p:sp>
      <p:pic>
        <p:nvPicPr>
          <p:cNvPr id="37890" name="Picture 2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14356"/>
            <a:ext cx="384493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национальнАЯ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кухнЯ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icture 2" descr="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37957"/>
            <a:ext cx="3857652" cy="28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407194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Ужин</a:t>
            </a:r>
            <a:r>
              <a:rPr lang="ru-RU" sz="3000" dirty="0" smtClean="0">
                <a:solidFill>
                  <a:schemeClr val="tx2"/>
                </a:solidFill>
              </a:rPr>
              <a:t> - тушеная фасоль с томатами, рассыпчатый рис и рыбка.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2285992"/>
            <a:ext cx="7875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Демократическая Республика Конго (ДРК)- государство в Центральной Африке, на экваторе, сердце Черного Континента. До 1960 г страна была колонией Бельгии. Рядом расположена страна с почти таким же названием- Республика Конго. Это бывшая колония Франции. Их часто путают.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ДРК является второй (после Алжира) по площади территории и четвертой (после Нигерии, Эфиопии и Египта) по численности населения на африканском континенте. В ДРК 26 провинций, более 200 народов и народностей, имеет хождение 242 языка. Население стремительно растет, на сегодня примерно 84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человек. Государственный язык французский. Еще четыре главных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языка-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лингала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киконго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чилуба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суахили. Основная религия - различные виды христианства.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Кухня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Демократической Республики Конго широко  варьируется, представляя еду коренных народов.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AutoShape 3" descr="https://www.megaflag.ru/sites/default/files/images/shop/products/flag_kongo_dem_res_n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5" name="AutoShape 5" descr="https://www.megaflag.ru/sites/default/files/images/shop/products/flag_kongo_dem_res_new.jpg"/>
          <p:cNvSpPr>
            <a:spLocks noChangeAspect="1" noChangeArrowheads="1"/>
          </p:cNvSpPr>
          <p:nvPr/>
        </p:nvSpPr>
        <p:spPr bwMode="auto">
          <a:xfrm>
            <a:off x="155575" y="-2681288"/>
            <a:ext cx="8401050" cy="560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21965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4357694"/>
            <a:ext cx="3286148" cy="2286016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4929198"/>
            <a:ext cx="5286380" cy="192880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Пища растительного происхождения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Специи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Традиционные блюда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Национальные блюда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Мясо и рыба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Главные блюда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v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Десерты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00034" y="4500570"/>
            <a:ext cx="4714876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Характерные продукты</a:t>
            </a:r>
            <a:endParaRPr kumimoji="0" lang="ru-RU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Пища растительного происхождения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686800" cy="60722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Сельскохозяйственные угодья здесь являются источником широкого разнообразия сельскохозяйственных культур. </a:t>
            </a:r>
            <a:endParaRPr lang="en-US" dirty="0" smtClean="0"/>
          </a:p>
          <a:p>
            <a:r>
              <a:rPr lang="ru-RU" dirty="0" smtClean="0"/>
              <a:t>К ним относятся кукуруза, рис, маниок, сладкий картофель, ямс, </a:t>
            </a:r>
            <a:r>
              <a:rPr lang="ru-RU" dirty="0" err="1" smtClean="0"/>
              <a:t>таро</a:t>
            </a:r>
            <a:r>
              <a:rPr lang="ru-RU" dirty="0" smtClean="0"/>
              <a:t>, </a:t>
            </a:r>
            <a:r>
              <a:rPr lang="ru-RU" dirty="0" err="1" smtClean="0"/>
              <a:t>плантаны</a:t>
            </a:r>
            <a:r>
              <a:rPr lang="ru-RU" dirty="0" smtClean="0"/>
              <a:t>, помидоры, тыква, а также различные сорта гороха и орехов. А так же дикие растения, фрукты, грибы, мед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Рис часто смешивают с бобами.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Самыми важными культурами для экспорта являются кофе и пальмовое масло. </a:t>
            </a:r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643314"/>
            <a:ext cx="3429000" cy="2143124"/>
          </a:xfrm>
          <a:prstGeom prst="rect">
            <a:avLst/>
          </a:prstGeom>
        </p:spPr>
      </p:pic>
      <p:pic>
        <p:nvPicPr>
          <p:cNvPr id="6" name="Рисунок 5" descr="WEB_PHOTO_HUNGER_FOOD_CONGO_1508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643314"/>
            <a:ext cx="364333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Специи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16"/>
            <a:ext cx="8686800" cy="4525963"/>
          </a:xfrm>
        </p:spPr>
        <p:txBody>
          <a:bodyPr/>
          <a:lstStyle/>
          <a:p>
            <a:r>
              <a:rPr lang="ru-RU" dirty="0" smtClean="0"/>
              <a:t>Соусы обычно готовят из помидоров, лука и местных трав.</a:t>
            </a:r>
          </a:p>
          <a:p>
            <a:r>
              <a:rPr lang="ru-RU" dirty="0" smtClean="0"/>
              <a:t>Для придания дополнительного аромата в блюдо добавляют растительное масло с солью, острым красным перцем </a:t>
            </a:r>
            <a:r>
              <a:rPr lang="ru-RU" dirty="0" err="1" smtClean="0"/>
              <a:t>чили</a:t>
            </a:r>
            <a:r>
              <a:rPr lang="ru-RU" dirty="0" smtClean="0"/>
              <a:t> и сладким зеленым перцем.</a:t>
            </a:r>
          </a:p>
          <a:p>
            <a:r>
              <a:rPr lang="ru-RU" dirty="0" smtClean="0"/>
              <a:t>Пальмовое масло.</a:t>
            </a:r>
          </a:p>
          <a:p>
            <a:r>
              <a:rPr lang="ru-RU" dirty="0" smtClean="0"/>
              <a:t>Пили </a:t>
            </a:r>
            <a:r>
              <a:rPr lang="ru-RU" dirty="0" err="1" smtClean="0"/>
              <a:t>пили</a:t>
            </a:r>
            <a:r>
              <a:rPr lang="ru-RU" dirty="0" smtClean="0"/>
              <a:t> (</a:t>
            </a:r>
            <a:r>
              <a:rPr lang="ru-RU" dirty="0" err="1" smtClean="0"/>
              <a:t>Pili</a:t>
            </a:r>
            <a:r>
              <a:rPr lang="ru-RU" dirty="0" smtClean="0"/>
              <a:t> </a:t>
            </a:r>
            <a:r>
              <a:rPr lang="ru-RU" dirty="0" err="1" smtClean="0"/>
              <a:t>pili</a:t>
            </a:r>
            <a:r>
              <a:rPr lang="ru-RU" dirty="0" smtClean="0"/>
              <a:t>) — очень острый перец. </a:t>
            </a:r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0"/>
            <a:ext cx="3286116" cy="2357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Традиционные блюда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Хлеб</a:t>
            </a:r>
            <a:endParaRPr lang="ru-RU" dirty="0" smtClean="0"/>
          </a:p>
          <a:p>
            <a:r>
              <a:rPr lang="ru-RU" dirty="0" err="1" smtClean="0"/>
              <a:t>Кванга</a:t>
            </a:r>
            <a:r>
              <a:rPr lang="ru-RU" dirty="0" smtClean="0"/>
              <a:t> (</a:t>
            </a:r>
            <a:r>
              <a:rPr lang="ru-RU" dirty="0" err="1" smtClean="0"/>
              <a:t>Kwanga</a:t>
            </a:r>
            <a:r>
              <a:rPr lang="ru-RU" dirty="0" smtClean="0"/>
              <a:t>) — разновидность  хлеба из маниока, приготовленного в банановых листьях.</a:t>
            </a:r>
          </a:p>
          <a:p>
            <a:r>
              <a:rPr lang="ru-RU" dirty="0" err="1" smtClean="0"/>
              <a:t>Пэн</a:t>
            </a:r>
            <a:r>
              <a:rPr lang="ru-RU" dirty="0" smtClean="0"/>
              <a:t> </a:t>
            </a:r>
            <a:r>
              <a:rPr lang="ru-RU" dirty="0" err="1" smtClean="0"/>
              <a:t>моамбе</a:t>
            </a:r>
            <a:r>
              <a:rPr lang="ru-RU" dirty="0" smtClean="0"/>
              <a:t> (</a:t>
            </a:r>
            <a:r>
              <a:rPr lang="ru-RU" dirty="0" err="1" smtClean="0"/>
              <a:t>Pain</a:t>
            </a:r>
            <a:r>
              <a:rPr lang="ru-RU" dirty="0" smtClean="0"/>
              <a:t> </a:t>
            </a:r>
            <a:r>
              <a:rPr lang="ru-RU" dirty="0" err="1" smtClean="0"/>
              <a:t>mwabe</a:t>
            </a:r>
            <a:r>
              <a:rPr lang="ru-RU" dirty="0" smtClean="0"/>
              <a:t>) — хлеб с арахисовой пастой.</a:t>
            </a:r>
          </a:p>
          <a:p>
            <a:endParaRPr lang="ru-RU" dirty="0"/>
          </a:p>
        </p:txBody>
      </p:sp>
      <p:pic>
        <p:nvPicPr>
          <p:cNvPr id="4" name="Рисунок 3" descr="s1200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000108"/>
            <a:ext cx="2928934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национальнАЯ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кухнЯ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Итак, начинаем ознакомление национальной кухни с </a:t>
            </a:r>
            <a:r>
              <a:rPr lang="ru-RU" dirty="0" smtClean="0">
                <a:solidFill>
                  <a:srgbClr val="FF0000"/>
                </a:solidFill>
              </a:rPr>
              <a:t>завтрака.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dirty="0" smtClean="0"/>
              <a:t>Каждая провинция ДРК имеет свои особенности в палитре блюд. Основа конголезской кухни - рис, маниоки (эдакий безвкусный корнеплод), бананы, кукуруза. </a:t>
            </a:r>
          </a:p>
          <a:p>
            <a:r>
              <a:rPr lang="ru-RU" dirty="0" smtClean="0"/>
              <a:t>По мнению местных жителей,     завтрак должен быть плотным –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Обычно это  жареные бананы, курица, свежие фрукты, лепешки </a:t>
            </a:r>
            <a:r>
              <a:rPr lang="ru-RU" dirty="0" err="1" smtClean="0"/>
              <a:t>Фуфу</a:t>
            </a:r>
            <a:r>
              <a:rPr lang="ru-RU" dirty="0" smtClean="0"/>
              <a:t> (делаются из кукурузной муки, или муки маниоков), вареные яйца.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Жареная курица, </a:t>
            </a:r>
          </a:p>
          <a:p>
            <a:pPr algn="ctr"/>
            <a:r>
              <a:rPr lang="ru-RU" dirty="0" smtClean="0"/>
              <a:t>ананасы, папайя, </a:t>
            </a:r>
          </a:p>
          <a:p>
            <a:pPr algn="ctr"/>
            <a:r>
              <a:rPr lang="ru-RU" dirty="0" smtClean="0"/>
              <a:t>жареные бананы.</a:t>
            </a:r>
          </a:p>
          <a:p>
            <a:endParaRPr lang="ru-RU" dirty="0"/>
          </a:p>
        </p:txBody>
      </p:sp>
      <p:pic>
        <p:nvPicPr>
          <p:cNvPr id="19459" name="Picture 3" descr="Жареная курица, ананасы, папайя, жареные банан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357186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uhmalav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928934"/>
            <a:ext cx="3643306" cy="2631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лепешки </a:t>
            </a:r>
            <a:r>
              <a:rPr lang="ru-RU" dirty="0" err="1" smtClean="0">
                <a:solidFill>
                  <a:srgbClr val="7030A0"/>
                </a:solidFill>
              </a:rPr>
              <a:t>Фуфу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7150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фото обычного повседневного обеда - лепешки </a:t>
            </a:r>
            <a:r>
              <a:rPr lang="ru-RU" dirty="0" err="1" smtClean="0"/>
              <a:t>Фуфу</a:t>
            </a:r>
            <a:r>
              <a:rPr lang="ru-RU" dirty="0" smtClean="0"/>
              <a:t> на основе кукурузной муки. Если лепешка желтого цвета- это кукурузная мука. </a:t>
            </a:r>
          </a:p>
          <a:p>
            <a:pPr>
              <a:buNone/>
            </a:pPr>
            <a:r>
              <a:rPr lang="ru-RU" dirty="0" smtClean="0"/>
              <a:t>   Если </a:t>
            </a:r>
            <a:r>
              <a:rPr lang="ru-RU" dirty="0" err="1" smtClean="0"/>
              <a:t>Фуфу</a:t>
            </a:r>
            <a:r>
              <a:rPr lang="ru-RU" dirty="0" smtClean="0"/>
              <a:t> серого цвета- это мука из маниоков.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Еще бывают</a:t>
            </a:r>
          </a:p>
          <a:p>
            <a:pPr>
              <a:buNone/>
            </a:pPr>
            <a:r>
              <a:rPr lang="ru-RU" dirty="0" smtClean="0"/>
              <a:t> лепешки </a:t>
            </a:r>
            <a:r>
              <a:rPr lang="ru-RU" dirty="0" err="1" smtClean="0"/>
              <a:t>Фуфу</a:t>
            </a:r>
            <a:r>
              <a:rPr lang="ru-RU" dirty="0" smtClean="0"/>
              <a:t> из </a:t>
            </a:r>
          </a:p>
          <a:p>
            <a:pPr>
              <a:buNone/>
            </a:pPr>
            <a:r>
              <a:rPr lang="ru-RU" dirty="0" smtClean="0"/>
              <a:t> смеси кукурузной</a:t>
            </a:r>
          </a:p>
          <a:p>
            <a:pPr>
              <a:buNone/>
            </a:pPr>
            <a:r>
              <a:rPr lang="ru-RU" dirty="0" smtClean="0"/>
              <a:t> и </a:t>
            </a:r>
            <a:r>
              <a:rPr lang="ru-RU" dirty="0" err="1" smtClean="0"/>
              <a:t>маниочной</a:t>
            </a:r>
            <a:r>
              <a:rPr lang="ru-RU" dirty="0" smtClean="0"/>
              <a:t> муки.</a:t>
            </a:r>
          </a:p>
          <a:p>
            <a:pPr>
              <a:buNone/>
            </a:pPr>
            <a:r>
              <a:rPr lang="ru-RU" dirty="0" smtClean="0"/>
              <a:t> Второе блюдо на фото</a:t>
            </a:r>
          </a:p>
          <a:p>
            <a:pPr>
              <a:buNone/>
            </a:pPr>
            <a:r>
              <a:rPr lang="ru-RU" dirty="0" smtClean="0"/>
              <a:t> - тушеная курица с </a:t>
            </a:r>
          </a:p>
          <a:p>
            <a:pPr>
              <a:buNone/>
            </a:pPr>
            <a:r>
              <a:rPr lang="ru-RU" dirty="0" smtClean="0"/>
              <a:t>томатами.</a:t>
            </a:r>
          </a:p>
          <a:p>
            <a:pPr>
              <a:buNone/>
            </a:pPr>
            <a:r>
              <a:rPr lang="ru-RU" dirty="0" smtClean="0"/>
              <a:t>Готовится в кукурузном</a:t>
            </a:r>
          </a:p>
          <a:p>
            <a:pPr>
              <a:buNone/>
            </a:pPr>
            <a:r>
              <a:rPr lang="ru-RU" dirty="0" smtClean="0"/>
              <a:t> или пальмовом масле.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643182"/>
            <a:ext cx="450059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86800" cy="4937141"/>
          </a:xfrm>
        </p:spPr>
        <p:txBody>
          <a:bodyPr>
            <a:normAutofit/>
          </a:bodyPr>
          <a:lstStyle/>
          <a:p>
            <a:r>
              <a:rPr lang="ru-RU" dirty="0" smtClean="0"/>
              <a:t>Обычный</a:t>
            </a:r>
            <a:r>
              <a:rPr lang="ru-RU" dirty="0" smtClean="0">
                <a:solidFill>
                  <a:srgbClr val="FF0000"/>
                </a:solidFill>
              </a:rPr>
              <a:t> обед </a:t>
            </a:r>
            <a:r>
              <a:rPr lang="ru-RU" dirty="0" smtClean="0"/>
              <a:t>из трех блюд. </a:t>
            </a:r>
          </a:p>
          <a:p>
            <a:pPr>
              <a:buNone/>
            </a:pPr>
            <a:r>
              <a:rPr lang="ru-RU" dirty="0" smtClean="0"/>
              <a:t>   Лепешки </a:t>
            </a:r>
            <a:r>
              <a:rPr lang="ru-RU" dirty="0" err="1" smtClean="0"/>
              <a:t>Фуфу</a:t>
            </a:r>
            <a:r>
              <a:rPr lang="ru-RU" dirty="0" smtClean="0"/>
              <a:t> из маниоков, тушеная зелень (название этой травы на местном языке </a:t>
            </a:r>
            <a:r>
              <a:rPr lang="ru-RU" dirty="0" err="1" smtClean="0"/>
              <a:t>лингала</a:t>
            </a:r>
            <a:r>
              <a:rPr lang="ru-RU" dirty="0" smtClean="0"/>
              <a:t>- </a:t>
            </a:r>
            <a:r>
              <a:rPr lang="ru-RU" dirty="0" err="1" smtClean="0"/>
              <a:t>bitekuteku</a:t>
            </a:r>
            <a:r>
              <a:rPr lang="ru-RU" dirty="0" smtClean="0"/>
              <a:t>), </a:t>
            </a:r>
            <a:r>
              <a:rPr lang="ru-RU" dirty="0" err="1" smtClean="0"/>
              <a:t>запеченая</a:t>
            </a:r>
            <a:r>
              <a:rPr lang="ru-RU" dirty="0" smtClean="0"/>
              <a:t> на углях рыбка скумбрия.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/>
              <a:t>национальнАЯ</a:t>
            </a:r>
            <a:r>
              <a:rPr lang="ru-RU" dirty="0" smtClean="0"/>
              <a:t> </a:t>
            </a:r>
            <a:r>
              <a:rPr lang="ru-RU" dirty="0" err="1" smtClean="0"/>
              <a:t>кухнЯ</a:t>
            </a:r>
            <a:endParaRPr lang="ru-RU" dirty="0"/>
          </a:p>
        </p:txBody>
      </p:sp>
      <p:pic>
        <p:nvPicPr>
          <p:cNvPr id="36866" name="Picture 2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3429000"/>
            <a:ext cx="4500594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7" name="Рисунок 1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286279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Мясо и рыба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Рыбу запекают, варят, жарят, солят и сушат. На рынке часто можно купить готовую к употреблению перченую рыбу, запеченную в банановых листьях.</a:t>
            </a:r>
          </a:p>
          <a:p>
            <a:endParaRPr lang="ru-RU" dirty="0" smtClean="0"/>
          </a:p>
          <a:p>
            <a:r>
              <a:rPr lang="ru-RU" dirty="0" smtClean="0"/>
              <a:t>Разведение крупного рогатого скота затруднено ввиду недавней войны и низкого уровня развития дорожной системы. Из мяса наиболее популярна — козлятина. Тем не менее большинство блюд едят без мяса из-за его высокой цены.</a:t>
            </a:r>
          </a:p>
          <a:p>
            <a:endParaRPr lang="ru-RU" dirty="0" smtClean="0"/>
          </a:p>
          <a:p>
            <a:r>
              <a:rPr lang="ru-RU" dirty="0" smtClean="0"/>
              <a:t>Грибы часто рассматриваются как замена мяса в периоды нехватки.</a:t>
            </a:r>
          </a:p>
          <a:p>
            <a:r>
              <a:rPr lang="ru-RU" dirty="0" smtClean="0"/>
              <a:t> Помимо этого здесь популярны различные съедобные насекомые, такие как кузнечики и гусеницы.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600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Пища растительного происхождения </vt:lpstr>
      <vt:lpstr>Специи </vt:lpstr>
      <vt:lpstr>Традиционные блюда </vt:lpstr>
      <vt:lpstr>национальнАЯ кухнЯ </vt:lpstr>
      <vt:lpstr>лепешки Фуфу</vt:lpstr>
      <vt:lpstr>национальнАЯ кухнЯ</vt:lpstr>
      <vt:lpstr>Мясо и рыба </vt:lpstr>
      <vt:lpstr>Либоке я малангва</vt:lpstr>
      <vt:lpstr>царь конголезской кухни –  корнеплод маниок.</vt:lpstr>
      <vt:lpstr>национальнАЯ кухнЯ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БУРЛАКИНА ЕЛЕНА СЕРГЕЕВНА</dc:creator>
  <cp:lastModifiedBy>БУРЛАКИНА ЕЛЕНА СЕРГЕЕВНА</cp:lastModifiedBy>
  <cp:revision>15</cp:revision>
  <dcterms:modified xsi:type="dcterms:W3CDTF">2019-11-29T05:08:52Z</dcterms:modified>
</cp:coreProperties>
</file>